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67" r:id="rId5"/>
    <p:sldId id="263" r:id="rId6"/>
    <p:sldId id="265" r:id="rId7"/>
    <p:sldId id="260" r:id="rId8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D8B3-35F6-4E4F-9EAF-8108F51C22FF}" type="datetimeFigureOut">
              <a:rPr lang="fr-FR" smtClean="0"/>
              <a:pPr/>
              <a:t>23/11/2018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47E2-4155-4AB1-9D53-4F30B1D498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D8B3-35F6-4E4F-9EAF-8108F51C22FF}" type="datetimeFigureOut">
              <a:rPr lang="fr-FR" smtClean="0"/>
              <a:pPr/>
              <a:t>23/11/2018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47E2-4155-4AB1-9D53-4F30B1D498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D8B3-35F6-4E4F-9EAF-8108F51C22FF}" type="datetimeFigureOut">
              <a:rPr lang="fr-FR" smtClean="0"/>
              <a:pPr/>
              <a:t>23/11/2018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47E2-4155-4AB1-9D53-4F30B1D498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Titre du diaporama ou info réunion principale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Info réunion et/ou date</a:t>
            </a:r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755650" y="1196752"/>
            <a:ext cx="360040" cy="0"/>
          </a:xfrm>
          <a:prstGeom prst="line">
            <a:avLst/>
          </a:prstGeom>
          <a:ln w="762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logo_iau_noi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5690934"/>
            <a:ext cx="426720" cy="832104"/>
          </a:xfrm>
          <a:prstGeom prst="rect">
            <a:avLst/>
          </a:prstGeom>
        </p:spPr>
      </p:pic>
      <p:sp>
        <p:nvSpPr>
          <p:cNvPr id="10" name="Espace réservé pour une image  9"/>
          <p:cNvSpPr>
            <a:spLocks noGrp="1"/>
          </p:cNvSpPr>
          <p:nvPr>
            <p:ph type="pic" sz="quarter" idx="12" hasCustomPrompt="1"/>
          </p:nvPr>
        </p:nvSpPr>
        <p:spPr>
          <a:xfrm>
            <a:off x="755650" y="3131294"/>
            <a:ext cx="5832000" cy="33839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 smtClean="0"/>
              <a:t>Cliquer sur l’icône pour insérer une image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1338263"/>
            <a:ext cx="7535855" cy="1152891"/>
          </a:xfrm>
        </p:spPr>
        <p:txBody>
          <a:bodyPr/>
          <a:lstStyle>
            <a:lvl1pPr>
              <a:defRPr sz="3000" cap="all">
                <a:solidFill>
                  <a:srgbClr val="4C4C4C"/>
                </a:solidFill>
              </a:defRPr>
            </a:lvl1pPr>
            <a:lvl2pPr>
              <a:defRPr sz="1700" cap="all" baseline="0">
                <a:solidFill>
                  <a:srgbClr val="A6A6A6"/>
                </a:solidFill>
              </a:defRPr>
            </a:lvl2pPr>
            <a:lvl3pPr>
              <a:defRPr cap="all"/>
            </a:lvl3pPr>
            <a:lvl4pPr>
              <a:defRPr cap="all"/>
            </a:lvl4pPr>
            <a:lvl5pPr>
              <a:defRPr cap="all"/>
            </a:lvl5pPr>
          </a:lstStyle>
          <a:p>
            <a:pPr lvl="0"/>
            <a:r>
              <a:rPr lang="fr-FR" dirty="0" smtClean="0"/>
              <a:t>saisir le titre du diaporama</a:t>
            </a:r>
          </a:p>
          <a:p>
            <a:pPr lvl="1"/>
            <a:r>
              <a:rPr lang="fr-FR" dirty="0" smtClean="0"/>
              <a:t>Saisir sous titre du diaporama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755650" y="2491154"/>
            <a:ext cx="7535781" cy="599632"/>
          </a:xfrm>
        </p:spPr>
        <p:txBody>
          <a:bodyPr anchor="b"/>
          <a:lstStyle>
            <a:lvl1pPr>
              <a:defRPr sz="1400">
                <a:solidFill>
                  <a:srgbClr val="4C4C4C"/>
                </a:solidFill>
              </a:defRPr>
            </a:lvl1pPr>
            <a:lvl2pPr>
              <a:defRPr sz="1200"/>
            </a:lvl2pPr>
          </a:lstStyle>
          <a:p>
            <a:pPr lvl="0"/>
            <a:r>
              <a:rPr lang="fr-FR" dirty="0" smtClean="0"/>
              <a:t>Contexte de l’intervention / date</a:t>
            </a:r>
          </a:p>
          <a:p>
            <a:pPr lvl="1"/>
            <a:r>
              <a:rPr lang="fr-FR" dirty="0" smtClean="0"/>
              <a:t>Nom de l’intervenant / fonction</a:t>
            </a:r>
          </a:p>
        </p:txBody>
      </p:sp>
    </p:spTree>
    <p:extLst>
      <p:ext uri="{BB962C8B-B14F-4D97-AF65-F5344CB8AC3E}">
        <p14:creationId xmlns:p14="http://schemas.microsoft.com/office/powerpoint/2010/main" val="450691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D8B3-35F6-4E4F-9EAF-8108F51C22FF}" type="datetimeFigureOut">
              <a:rPr lang="fr-FR" smtClean="0"/>
              <a:pPr/>
              <a:t>23/11/2018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47E2-4155-4AB1-9D53-4F30B1D498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D8B3-35F6-4E4F-9EAF-8108F51C22FF}" type="datetimeFigureOut">
              <a:rPr lang="fr-FR" smtClean="0"/>
              <a:pPr/>
              <a:t>23/11/2018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47E2-4155-4AB1-9D53-4F30B1D498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D8B3-35F6-4E4F-9EAF-8108F51C22FF}" type="datetimeFigureOut">
              <a:rPr lang="fr-FR" smtClean="0"/>
              <a:pPr/>
              <a:t>23/11/2018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47E2-4155-4AB1-9D53-4F30B1D498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D8B3-35F6-4E4F-9EAF-8108F51C22FF}" type="datetimeFigureOut">
              <a:rPr lang="fr-FR" smtClean="0"/>
              <a:pPr/>
              <a:t>23/11/2018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47E2-4155-4AB1-9D53-4F30B1D498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D8B3-35F6-4E4F-9EAF-8108F51C22FF}" type="datetimeFigureOut">
              <a:rPr lang="fr-FR" smtClean="0"/>
              <a:pPr/>
              <a:t>23/11/2018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47E2-4155-4AB1-9D53-4F30B1D498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D8B3-35F6-4E4F-9EAF-8108F51C22FF}" type="datetimeFigureOut">
              <a:rPr lang="fr-FR" smtClean="0"/>
              <a:pPr/>
              <a:t>23/11/2018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47E2-4155-4AB1-9D53-4F30B1D498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D8B3-35F6-4E4F-9EAF-8108F51C22FF}" type="datetimeFigureOut">
              <a:rPr lang="fr-FR" smtClean="0"/>
              <a:pPr/>
              <a:t>23/11/2018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47E2-4155-4AB1-9D53-4F30B1D498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D8B3-35F6-4E4F-9EAF-8108F51C22FF}" type="datetimeFigureOut">
              <a:rPr lang="fr-FR" smtClean="0"/>
              <a:pPr/>
              <a:t>23/11/2018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47E2-4155-4AB1-9D53-4F30B1D498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1D8B3-35F6-4E4F-9EAF-8108F51C22FF}" type="datetimeFigureOut">
              <a:rPr lang="fr-FR" smtClean="0"/>
              <a:pPr/>
              <a:t>23/11/2018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647E2-4155-4AB1-9D53-4F30B1D498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fermedelatremblaye.com/fichiers_site/a6170fer/contenu_pages/ferme-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755650" y="1338263"/>
            <a:ext cx="7807325" cy="115289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FR" sz="2400" b="1" dirty="0">
                <a:solidFill>
                  <a:schemeClr val="tx1"/>
                </a:solidFill>
              </a:rPr>
              <a:t>Petit déjeuner « décideurs-chercheurs » </a:t>
            </a:r>
            <a:endParaRPr lang="fr-FR" sz="2400" b="1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fr-FR" sz="2400" b="1" dirty="0" smtClean="0">
                <a:solidFill>
                  <a:schemeClr val="tx1"/>
                </a:solidFill>
              </a:rPr>
              <a:t>- 16 novembre </a:t>
            </a:r>
            <a:r>
              <a:rPr lang="fr-FR" sz="2400" b="1" dirty="0">
                <a:solidFill>
                  <a:schemeClr val="tx1"/>
                </a:solidFill>
              </a:rPr>
              <a:t>2018 </a:t>
            </a:r>
            <a:endParaRPr lang="fr-FR" sz="2400" b="1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FR" sz="2000" b="1" dirty="0"/>
              <a:t>Anne-Françoise Gaillot, Maire de la </a:t>
            </a:r>
            <a:r>
              <a:rPr lang="fr-FR" sz="2000" b="1" dirty="0" err="1" smtClean="0"/>
              <a:t>La</a:t>
            </a:r>
            <a:r>
              <a:rPr lang="fr-FR" sz="2000" b="1" dirty="0" smtClean="0"/>
              <a:t> </a:t>
            </a:r>
            <a:r>
              <a:rPr lang="fr-FR" sz="2000" b="1" dirty="0"/>
              <a:t>Boissière-Ecole 78125</a:t>
            </a:r>
            <a:endParaRPr lang="fr-FR" sz="2000" b="1" dirty="0"/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2955" b="295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L’école Hériot </a:t>
            </a:r>
            <a:endParaRPr lang="fr-FR" dirty="0"/>
          </a:p>
        </p:txBody>
      </p:sp>
      <p:pic>
        <p:nvPicPr>
          <p:cNvPr id="4" name="Espace réservé du contenu 3" descr="00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194421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043608" y="393305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Olympe Hériot</a:t>
            </a:r>
            <a:endParaRPr lang="fr-FR" dirty="0"/>
          </a:p>
        </p:txBody>
      </p:sp>
      <p:pic>
        <p:nvPicPr>
          <p:cNvPr id="6" name="Image 5" descr="00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924944"/>
            <a:ext cx="518271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Ecole Régionale Hériot – Internat Primaire</a:t>
            </a:r>
            <a:endParaRPr lang="fr-FR" dirty="0"/>
          </a:p>
        </p:txBody>
      </p:sp>
      <p:pic>
        <p:nvPicPr>
          <p:cNvPr id="4" name="Espace réservé du contenu 3" descr="bat princ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4037434" cy="286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chateau herio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996952"/>
            <a:ext cx="496855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fr-FR" dirty="0" smtClean="0"/>
              <a:t>La Ferme de La Tremblaye</a:t>
            </a:r>
            <a:endParaRPr lang="fr-FR" dirty="0"/>
          </a:p>
        </p:txBody>
      </p:sp>
      <p:pic>
        <p:nvPicPr>
          <p:cNvPr id="4" name="Espace réservé du contenu 3" descr="http://www.fermedelatremblaye.com/fichiers_site/a6170fer/contenu_pages/ferme-5.jpg">
            <a:hlinkClick r:id="rId2" tooltip="&quot;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2"/>
            <a:ext cx="374441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http://www.fermedelatremblaye.com/fichiers_site/a6170fer/contenu_pages/graphisme_global/ferme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12776"/>
            <a:ext cx="40324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://www.fermedelatremblaye.com/fichiers_site/a6170fer/contenu_pages/graphisme_global/from%2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933056"/>
            <a:ext cx="3240360" cy="2448272"/>
          </a:xfrm>
          <a:prstGeom prst="rect">
            <a:avLst/>
          </a:prstGeom>
          <a:noFill/>
        </p:spPr>
      </p:pic>
      <p:pic>
        <p:nvPicPr>
          <p:cNvPr id="12292" name="Picture 4" descr="http://www.fermedelatremblaye.com/fichiers_site/a6170fer/contenu_pages/from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933056"/>
            <a:ext cx="3456384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Une commune rurale au cadre privilégié</a:t>
            </a:r>
            <a:endParaRPr lang="fr-FR" dirty="0"/>
          </a:p>
        </p:txBody>
      </p:sp>
      <p:pic>
        <p:nvPicPr>
          <p:cNvPr id="4" name="Espace réservé du contenu 3" descr="http://www.mairie-boissiere-ecole.fr/wp-content/uploads/2016/03/la-boissiere-ecole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844824"/>
            <a:ext cx="3528392" cy="30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http://www.mairie-boissiere-ecole.fr/wp-content/uploads/2016/03/la-boissiere-ecole05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149080"/>
            <a:ext cx="3456384" cy="25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http://www.iau-idf.fr/fileadmin/DataStorage/IauEtVous/storymaps/HLT/Initiatives_photosCOUL/76_LaBoissiereEcole/LaBoissiereEcole_JardinPubli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844824"/>
            <a:ext cx="3456424" cy="352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 facilitateur des projets des acteurs de son territoire</a:t>
            </a:r>
            <a:endParaRPr lang="fr-FR" dirty="0"/>
          </a:p>
        </p:txBody>
      </p:sp>
      <p:pic>
        <p:nvPicPr>
          <p:cNvPr id="4" name="Espace réservé du contenu 3" descr="http://www.iau-idf.fr/fileadmin/DataStorage/IauEtVous/storymaps/HLT/Initiatives_photosCOUL/76_LaBoissiereEcole/LaBoissiereEcole_PosteEpiceri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468051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http://www.iau-idf.fr/fileadmin/DataStorage/IauEtVous/storymaps/HLT/Initiatives_photosCOUL/76_LaBoissiereEcole/LaBoissiereEcole_DechetsVegetaux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861048"/>
            <a:ext cx="3744416" cy="273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http://www.iau-idf.fr/fileadmin/DataStorage/IauEtVous/storymaps/HLT/Initiatives_photosCOUL/76_LaBoissiereEcole/LaBoissiereEcole_Piste_recadrag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484784"/>
            <a:ext cx="324036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Un acteur à part entière :  exemple de la bio-méthanisation à l’opération « Maltorne »  </a:t>
            </a:r>
            <a:endParaRPr lang="fr-FR" sz="3200" dirty="0"/>
          </a:p>
        </p:txBody>
      </p:sp>
      <p:pic>
        <p:nvPicPr>
          <p:cNvPr id="4" name="Espace réservé du contenu 3" descr="http://www.iau-idf.fr/fileadmin/DataStorage/IauEtVous/storymaps/HLT/Initiatives_photosCOUL/76_LaBoissiereEcole/LaBoissiereEcole_Methaniseu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4529477" cy="36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http://www.iau-idf.fr/fileadmin/DataStorage/IauEtVous/storymaps/HLT/Initiatives_photosCOUL/76_LaBoissiereEcole/LaBoissiereEcole_Maltor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996952"/>
            <a:ext cx="424847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55</Words>
  <Application>Microsoft Office PowerPoint</Application>
  <PresentationFormat>Affichage à l'écran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Thème Office</vt:lpstr>
      <vt:lpstr>Présentation PowerPoint</vt:lpstr>
      <vt:lpstr>L’école Hériot </vt:lpstr>
      <vt:lpstr>Ecole Régionale Hériot – Internat Primaire</vt:lpstr>
      <vt:lpstr>La Ferme de La Tremblaye</vt:lpstr>
      <vt:lpstr>Une commune rurale au cadre privilégié</vt:lpstr>
      <vt:lpstr>Un facilitateur des projets des acteurs de son territoire</vt:lpstr>
      <vt:lpstr>Un acteur à part entière :  exemple de la bio-méthanisation à l’opération « Maltorne »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Boissière-Ecole 78125</dc:title>
  <dc:creator>Utilisateur</dc:creator>
  <cp:lastModifiedBy>GUIGOU Brigitte</cp:lastModifiedBy>
  <cp:revision>11</cp:revision>
  <dcterms:created xsi:type="dcterms:W3CDTF">2018-11-13T14:23:30Z</dcterms:created>
  <dcterms:modified xsi:type="dcterms:W3CDTF">2018-11-23T13:52:15Z</dcterms:modified>
</cp:coreProperties>
</file>