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26" r:id="rId2"/>
  </p:sldMasterIdLst>
  <p:notesMasterIdLst>
    <p:notesMasterId r:id="rId25"/>
  </p:notesMasterIdLst>
  <p:handoutMasterIdLst>
    <p:handoutMasterId r:id="rId26"/>
  </p:handoutMasterIdLst>
  <p:sldIdLst>
    <p:sldId id="285" r:id="rId3"/>
    <p:sldId id="307" r:id="rId4"/>
    <p:sldId id="287" r:id="rId5"/>
    <p:sldId id="311" r:id="rId6"/>
    <p:sldId id="319" r:id="rId7"/>
    <p:sldId id="312" r:id="rId8"/>
    <p:sldId id="305" r:id="rId9"/>
    <p:sldId id="308" r:id="rId10"/>
    <p:sldId id="313" r:id="rId11"/>
    <p:sldId id="303" r:id="rId12"/>
    <p:sldId id="306" r:id="rId13"/>
    <p:sldId id="314" r:id="rId14"/>
    <p:sldId id="288" r:id="rId15"/>
    <p:sldId id="284" r:id="rId16"/>
    <p:sldId id="315" r:id="rId17"/>
    <p:sldId id="309" r:id="rId18"/>
    <p:sldId id="316" r:id="rId19"/>
    <p:sldId id="274" r:id="rId20"/>
    <p:sldId id="317" r:id="rId21"/>
    <p:sldId id="304" r:id="rId22"/>
    <p:sldId id="318" r:id="rId23"/>
    <p:sldId id="310" r:id="rId2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94674"/>
  </p:normalViewPr>
  <p:slideViewPr>
    <p:cSldViewPr snapToGrid="0">
      <p:cViewPr varScale="1">
        <p:scale>
          <a:sx n="124" d="100"/>
          <a:sy n="124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923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74E06D4D-176C-40FA-A4DB-5CED1A7899AA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923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1178FB11-A290-4D7F-9DC7-0C84149BD7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96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680B-C79F-4965-8E5B-535A4E31D62B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A5CE1-AF80-45AD-B6B7-48F15CF2B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92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986252-4504-471C-AC7F-2762438C1CC8}" type="slidenum">
              <a:rPr lang="fr-FR" altLang="fr-FR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FR" altLang="fr-FR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25763" y="850900"/>
            <a:ext cx="4075112" cy="22923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992188" y="3271838"/>
            <a:ext cx="7942262" cy="26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323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age 105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Image 106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064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Image 249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1" name="Image 250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064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209800" y="45815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fr-FR" sz="4000" dirty="0"/>
              <a:t>De l’aménagement du territoire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fr-FR" sz="4000" dirty="0"/>
              <a:t>à l’aménagement des territoires</a:t>
            </a:r>
            <a:br>
              <a:rPr lang="fr-FR" altLang="fr-FR" sz="4400" dirty="0"/>
            </a:br>
            <a:br>
              <a:rPr lang="fr-FR" altLang="fr-FR" sz="4400" dirty="0"/>
            </a:br>
            <a:r>
              <a:rPr lang="fr-FR" altLang="fr-FR" sz="2000" dirty="0"/>
              <a:t>Exposé de Marc Desportes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fr-FR" sz="2000" dirty="0"/>
              <a:t>22 avril 2020</a:t>
            </a:r>
            <a:br>
              <a:rPr lang="fr-FR" altLang="fr-FR" sz="2000" dirty="0"/>
            </a:br>
            <a:br>
              <a:rPr lang="fr-FR" altLang="fr-FR" sz="2000" dirty="0"/>
            </a:br>
            <a:br>
              <a:rPr lang="fr-FR" altLang="fr-FR" sz="2000" dirty="0"/>
            </a:br>
            <a:endParaRPr lang="fr-FR" altLang="fr-FR" sz="2000" dirty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892425" y="695325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fr-FR"/>
              <a:t>Du pré carré aux ronds-points</a:t>
            </a:r>
          </a:p>
          <a:p>
            <a:pPr algn="ctr">
              <a:buClrTx/>
              <a:buFontTx/>
              <a:buNone/>
            </a:pPr>
            <a:r>
              <a:rPr lang="fr-FR" altLang="fr-FR" sz="2200"/>
              <a:t>Histoire et cultures de l’aménagement</a:t>
            </a:r>
          </a:p>
          <a:p>
            <a:pPr algn="ctr">
              <a:spcBef>
                <a:spcPts val="500"/>
              </a:spcBef>
              <a:buClrTx/>
            </a:pPr>
            <a:endParaRPr lang="fr-FR" altLang="fr-FR" sz="2200"/>
          </a:p>
        </p:txBody>
      </p:sp>
    </p:spTree>
    <p:extLst>
      <p:ext uri="{BB962C8B-B14F-4D97-AF65-F5344CB8AC3E}">
        <p14:creationId xmlns:p14="http://schemas.microsoft.com/office/powerpoint/2010/main" val="3552946050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BA0E11-DB5C-AD4A-B770-ECEC61460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92" y="-64036"/>
            <a:ext cx="6465240" cy="60290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DB07AE-82B7-F145-B1BD-E2B25A658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" y="1027416"/>
            <a:ext cx="5534975" cy="444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4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ACAECD-910A-8C4D-8D1E-6F2367E29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92" y="0"/>
            <a:ext cx="7411655" cy="68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8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II.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Dynamiques économiques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9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C9A000-9574-234D-BB1D-C5F125FB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21" y="226031"/>
            <a:ext cx="6143948" cy="61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42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C29D4E-1883-F941-8161-BAB56A481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56" y="675656"/>
            <a:ext cx="3942381" cy="28846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339958-C0CF-454D-987A-B200B8E1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60" y="270815"/>
            <a:ext cx="5854740" cy="36943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F76A97-5FEA-6849-8654-A7D3FA216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562" y="3492230"/>
            <a:ext cx="3978298" cy="29759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90420B-EFA2-FB4E-8D48-0AC7E1D1DC0B}"/>
              </a:ext>
            </a:extLst>
          </p:cNvPr>
          <p:cNvSpPr/>
          <p:nvPr/>
        </p:nvSpPr>
        <p:spPr>
          <a:xfrm>
            <a:off x="111303" y="6026445"/>
            <a:ext cx="138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fr-FR" dirty="0">
                <a:ea typeface="Times New Roman" panose="02020603050405020304" pitchFamily="18" charset="0"/>
              </a:rPr>
              <a:t>Euralille</a:t>
            </a:r>
          </a:p>
        </p:txBody>
      </p:sp>
    </p:spTree>
    <p:extLst>
      <p:ext uri="{BB962C8B-B14F-4D97-AF65-F5344CB8AC3E}">
        <p14:creationId xmlns:p14="http://schemas.microsoft.com/office/powerpoint/2010/main" val="200007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II.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Les lois d’orientation pour l’aménagement du territoire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40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III. Emergence des territoires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35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III.1. Montée en puissance du développement durable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29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FC8607-E0D0-0543-8E17-C7D97C66C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25" y="223736"/>
            <a:ext cx="8575164" cy="607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III.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 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L’Etat se réorganise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72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Introd</a:t>
            </a:r>
            <a:r>
              <a:rPr lang="fr-FR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uction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23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EAB3C4-EA57-3948-B622-D6B1F5CFD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2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III.3. Dissolution de l’aménagement du territoire 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045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Conclusion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50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I. Crises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25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I.1. Saturation et contestation (fin 60-début 70)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75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A3DA52-D3DC-EA49-BBB8-8B0C8DC5F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4" y="292608"/>
            <a:ext cx="6088940" cy="60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6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I.2. Choc pétrolier et crise économique (années 70-80)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89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64F9CB-309C-8D4C-B892-F1A30763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" y="1284270"/>
            <a:ext cx="6080758" cy="36884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09E896-9B4E-0A45-944F-00930E37B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66" y="1190870"/>
            <a:ext cx="4966110" cy="40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II. </a:t>
            </a:r>
            <a:r>
              <a:rPr lang="fr-F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Nouvelles dynamiques territorial</a:t>
            </a:r>
            <a:r>
              <a:rPr lang="fr-FR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07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0890" y="2331000"/>
            <a:ext cx="1096956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II.1. </a:t>
            </a:r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Cadres institutionnels et politiques</a:t>
            </a:r>
            <a:endParaRPr lang="fr-FR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628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123</Words>
  <Application>Microsoft Macintosh PowerPoint</Application>
  <PresentationFormat>Grand écran</PresentationFormat>
  <Paragraphs>20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Microsoft YaHei</vt:lpstr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UTC UB 06  le projet urbain – une introduction</dc:title>
  <dc:subject/>
  <dc:creator>DESPORTES Marc</dc:creator>
  <dc:description/>
  <cp:lastModifiedBy>marc desportes</cp:lastModifiedBy>
  <cp:revision>37</cp:revision>
  <cp:lastPrinted>2020-03-06T15:19:16Z</cp:lastPrinted>
  <dcterms:created xsi:type="dcterms:W3CDTF">2019-02-11T13:01:17Z</dcterms:created>
  <dcterms:modified xsi:type="dcterms:W3CDTF">2020-04-21T21:13:26Z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16.0009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