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38"/>
  </p:notesMasterIdLst>
  <p:handoutMasterIdLst>
    <p:handoutMasterId r:id="rId39"/>
  </p:handoutMasterIdLst>
  <p:sldIdLst>
    <p:sldId id="256" r:id="rId2"/>
    <p:sldId id="257" r:id="rId3"/>
    <p:sldId id="286" r:id="rId4"/>
    <p:sldId id="258" r:id="rId5"/>
    <p:sldId id="280" r:id="rId6"/>
    <p:sldId id="281" r:id="rId7"/>
    <p:sldId id="292" r:id="rId8"/>
    <p:sldId id="293" r:id="rId9"/>
    <p:sldId id="294" r:id="rId10"/>
    <p:sldId id="282" r:id="rId11"/>
    <p:sldId id="259" r:id="rId12"/>
    <p:sldId id="278" r:id="rId13"/>
    <p:sldId id="291" r:id="rId14"/>
    <p:sldId id="262" r:id="rId15"/>
    <p:sldId id="290" r:id="rId16"/>
    <p:sldId id="261" r:id="rId17"/>
    <p:sldId id="260" r:id="rId18"/>
    <p:sldId id="283" r:id="rId19"/>
    <p:sldId id="284" r:id="rId20"/>
    <p:sldId id="285" r:id="rId21"/>
    <p:sldId id="279" r:id="rId22"/>
    <p:sldId id="287" r:id="rId23"/>
    <p:sldId id="264" r:id="rId24"/>
    <p:sldId id="289" r:id="rId25"/>
    <p:sldId id="265" r:id="rId26"/>
    <p:sldId id="267" r:id="rId27"/>
    <p:sldId id="268" r:id="rId28"/>
    <p:sldId id="269" r:id="rId29"/>
    <p:sldId id="270" r:id="rId30"/>
    <p:sldId id="271" r:id="rId31"/>
    <p:sldId id="288" r:id="rId32"/>
    <p:sldId id="273" r:id="rId33"/>
    <p:sldId id="274" r:id="rId34"/>
    <p:sldId id="275" r:id="rId35"/>
    <p:sldId id="277" r:id="rId36"/>
    <p:sldId id="276" r:id="rId37"/>
  </p:sldIdLst>
  <p:sldSz cx="9906000" cy="6858000" type="A4"/>
  <p:notesSz cx="6735763" cy="9866313"/>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1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C342"/>
    <a:srgbClr val="552C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85" autoAdjust="0"/>
    <p:restoredTop sz="82739" autoAdjust="0"/>
  </p:normalViewPr>
  <p:slideViewPr>
    <p:cSldViewPr snapToGrid="0">
      <p:cViewPr varScale="1">
        <p:scale>
          <a:sx n="69" d="100"/>
          <a:sy n="69" d="100"/>
        </p:scale>
        <p:origin x="60" y="552"/>
      </p:cViewPr>
      <p:guideLst>
        <p:guide orient="horz" pos="2160"/>
        <p:guide pos="312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18650" cy="495293"/>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sz="quarter" idx="1"/>
          </p:nvPr>
        </p:nvSpPr>
        <p:spPr>
          <a:xfrm>
            <a:off x="3814945" y="0"/>
            <a:ext cx="2919734" cy="495293"/>
          </a:xfrm>
          <a:prstGeom prst="rect">
            <a:avLst/>
          </a:prstGeom>
        </p:spPr>
        <p:txBody>
          <a:bodyPr vert="horz" lIns="91440" tIns="45720" rIns="91440" bIns="45720" rtlCol="0"/>
          <a:lstStyle>
            <a:lvl1pPr algn="r">
              <a:defRPr sz="1200"/>
            </a:lvl1pPr>
          </a:lstStyle>
          <a:p>
            <a:fld id="{DBF3320E-4C4D-4B97-A7DE-6FAC7F0FF1F7}" type="datetimeFigureOut">
              <a:rPr lang="fr-FR" smtClean="0"/>
              <a:pPr/>
              <a:t>10/10/2014</a:t>
            </a:fld>
            <a:endParaRPr lang="fr-FR"/>
          </a:p>
        </p:txBody>
      </p:sp>
      <p:sp>
        <p:nvSpPr>
          <p:cNvPr id="4" name="Espace réservé du pied de page 3"/>
          <p:cNvSpPr>
            <a:spLocks noGrp="1"/>
          </p:cNvSpPr>
          <p:nvPr>
            <p:ph type="ftr" sz="quarter" idx="2"/>
          </p:nvPr>
        </p:nvSpPr>
        <p:spPr>
          <a:xfrm>
            <a:off x="0" y="9371020"/>
            <a:ext cx="2918650" cy="495293"/>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3814945" y="9371020"/>
            <a:ext cx="2919734" cy="495293"/>
          </a:xfrm>
          <a:prstGeom prst="rect">
            <a:avLst/>
          </a:prstGeom>
        </p:spPr>
        <p:txBody>
          <a:bodyPr vert="horz" lIns="91440" tIns="45720" rIns="91440" bIns="45720" rtlCol="0" anchor="b"/>
          <a:lstStyle>
            <a:lvl1pPr algn="r">
              <a:defRPr sz="1200"/>
            </a:lvl1pPr>
          </a:lstStyle>
          <a:p>
            <a:fld id="{BE2376D8-09F9-4D62-A865-3CEE9B601892}" type="slidenum">
              <a:rPr lang="fr-FR" smtClean="0"/>
              <a:pPr/>
              <a:t>‹N°›</a:t>
            </a:fld>
            <a:endParaRPr lang="fr-FR"/>
          </a:p>
        </p:txBody>
      </p:sp>
    </p:spTree>
    <p:extLst>
      <p:ext uri="{BB962C8B-B14F-4D97-AF65-F5344CB8AC3E}">
        <p14:creationId xmlns:p14="http://schemas.microsoft.com/office/powerpoint/2010/main" val="326580720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18830" cy="4956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15763" y="0"/>
            <a:ext cx="2918830" cy="495600"/>
          </a:xfrm>
          <a:prstGeom prst="rect">
            <a:avLst/>
          </a:prstGeom>
        </p:spPr>
        <p:txBody>
          <a:bodyPr vert="horz" lIns="91440" tIns="45720" rIns="91440" bIns="45720" rtlCol="0"/>
          <a:lstStyle>
            <a:lvl1pPr algn="r">
              <a:defRPr sz="1200"/>
            </a:lvl1pPr>
          </a:lstStyle>
          <a:p>
            <a:fld id="{830908AD-4F41-4BE8-80C5-EEBDE93295C1}" type="datetimeFigureOut">
              <a:rPr lang="fr-FR" smtClean="0"/>
              <a:pPr/>
              <a:t>10/10/2014</a:t>
            </a:fld>
            <a:endParaRPr lang="fr-FR"/>
          </a:p>
        </p:txBody>
      </p:sp>
      <p:sp>
        <p:nvSpPr>
          <p:cNvPr id="4" name="Espace réservé de l'image des diapositives 3"/>
          <p:cNvSpPr>
            <a:spLocks noGrp="1" noRot="1" noChangeAspect="1"/>
          </p:cNvSpPr>
          <p:nvPr>
            <p:ph type="sldImg" idx="2"/>
          </p:nvPr>
        </p:nvSpPr>
        <p:spPr>
          <a:xfrm>
            <a:off x="963613" y="1231900"/>
            <a:ext cx="4808537" cy="3330575"/>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73577" y="4748165"/>
            <a:ext cx="5388610" cy="3884860"/>
          </a:xfrm>
          <a:prstGeom prst="rect">
            <a:avLst/>
          </a:prstGeom>
        </p:spPr>
        <p:txBody>
          <a:bodyPr vert="horz" lIns="91440" tIns="45720" rIns="91440" bIns="45720" rtlCol="0"/>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9370716"/>
            <a:ext cx="2918830" cy="495599"/>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15763" y="9370716"/>
            <a:ext cx="2918830" cy="495599"/>
          </a:xfrm>
          <a:prstGeom prst="rect">
            <a:avLst/>
          </a:prstGeom>
        </p:spPr>
        <p:txBody>
          <a:bodyPr vert="horz" lIns="91440" tIns="45720" rIns="91440" bIns="45720" rtlCol="0" anchor="b"/>
          <a:lstStyle>
            <a:lvl1pPr algn="r">
              <a:defRPr sz="1200"/>
            </a:lvl1pPr>
          </a:lstStyle>
          <a:p>
            <a:fld id="{911F4E02-BB25-4C4D-A4B8-1439A74C9820}" type="slidenum">
              <a:rPr lang="fr-FR" smtClean="0"/>
              <a:pPr/>
              <a:t>‹N°›</a:t>
            </a:fld>
            <a:endParaRPr lang="fr-FR"/>
          </a:p>
        </p:txBody>
      </p:sp>
    </p:spTree>
    <p:extLst>
      <p:ext uri="{BB962C8B-B14F-4D97-AF65-F5344CB8AC3E}">
        <p14:creationId xmlns:p14="http://schemas.microsoft.com/office/powerpoint/2010/main" val="36212291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911F4E02-BB25-4C4D-A4B8-1439A74C9820}" type="slidenum">
              <a:rPr lang="fr-FR" smtClean="0"/>
              <a:pPr/>
              <a:t>1</a:t>
            </a:fld>
            <a:endParaRPr lang="fr-FR"/>
          </a:p>
        </p:txBody>
      </p:sp>
    </p:spTree>
    <p:extLst>
      <p:ext uri="{BB962C8B-B14F-4D97-AF65-F5344CB8AC3E}">
        <p14:creationId xmlns:p14="http://schemas.microsoft.com/office/powerpoint/2010/main" val="27427913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911F4E02-BB25-4C4D-A4B8-1439A74C9820}" type="slidenum">
              <a:rPr lang="fr-FR" smtClean="0"/>
              <a:pPr/>
              <a:t>10</a:t>
            </a:fld>
            <a:endParaRPr lang="fr-FR"/>
          </a:p>
        </p:txBody>
      </p:sp>
    </p:spTree>
    <p:extLst>
      <p:ext uri="{BB962C8B-B14F-4D97-AF65-F5344CB8AC3E}">
        <p14:creationId xmlns:p14="http://schemas.microsoft.com/office/powerpoint/2010/main" val="14429963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911F4E02-BB25-4C4D-A4B8-1439A74C9820}" type="slidenum">
              <a:rPr lang="fr-FR" smtClean="0"/>
              <a:pPr/>
              <a:t>11</a:t>
            </a:fld>
            <a:endParaRPr lang="fr-FR"/>
          </a:p>
        </p:txBody>
      </p:sp>
    </p:spTree>
    <p:extLst>
      <p:ext uri="{BB962C8B-B14F-4D97-AF65-F5344CB8AC3E}">
        <p14:creationId xmlns:p14="http://schemas.microsoft.com/office/powerpoint/2010/main" val="35703383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911F4E02-BB25-4C4D-A4B8-1439A74C9820}" type="slidenum">
              <a:rPr lang="fr-FR" smtClean="0"/>
              <a:pPr/>
              <a:t>12</a:t>
            </a:fld>
            <a:endParaRPr lang="fr-FR"/>
          </a:p>
        </p:txBody>
      </p:sp>
    </p:spTree>
    <p:extLst>
      <p:ext uri="{BB962C8B-B14F-4D97-AF65-F5344CB8AC3E}">
        <p14:creationId xmlns:p14="http://schemas.microsoft.com/office/powerpoint/2010/main" val="22651654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911F4E02-BB25-4C4D-A4B8-1439A74C9820}" type="slidenum">
              <a:rPr lang="fr-FR" smtClean="0"/>
              <a:pPr/>
              <a:t>13</a:t>
            </a:fld>
            <a:endParaRPr lang="fr-FR"/>
          </a:p>
        </p:txBody>
      </p:sp>
    </p:spTree>
    <p:extLst>
      <p:ext uri="{BB962C8B-B14F-4D97-AF65-F5344CB8AC3E}">
        <p14:creationId xmlns:p14="http://schemas.microsoft.com/office/powerpoint/2010/main" val="22651654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911F4E02-BB25-4C4D-A4B8-1439A74C9820}" type="slidenum">
              <a:rPr lang="fr-FR" smtClean="0"/>
              <a:pPr/>
              <a:t>14</a:t>
            </a:fld>
            <a:endParaRPr lang="fr-FR"/>
          </a:p>
        </p:txBody>
      </p:sp>
    </p:spTree>
    <p:extLst>
      <p:ext uri="{BB962C8B-B14F-4D97-AF65-F5344CB8AC3E}">
        <p14:creationId xmlns:p14="http://schemas.microsoft.com/office/powerpoint/2010/main" val="16051849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911F4E02-BB25-4C4D-A4B8-1439A74C9820}" type="slidenum">
              <a:rPr lang="fr-FR" smtClean="0"/>
              <a:pPr/>
              <a:t>15</a:t>
            </a:fld>
            <a:endParaRPr lang="fr-FR"/>
          </a:p>
        </p:txBody>
      </p:sp>
    </p:spTree>
    <p:extLst>
      <p:ext uri="{BB962C8B-B14F-4D97-AF65-F5344CB8AC3E}">
        <p14:creationId xmlns:p14="http://schemas.microsoft.com/office/powerpoint/2010/main" val="16051849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911F4E02-BB25-4C4D-A4B8-1439A74C9820}" type="slidenum">
              <a:rPr lang="fr-FR" smtClean="0"/>
              <a:pPr/>
              <a:t>16</a:t>
            </a:fld>
            <a:endParaRPr lang="fr-FR"/>
          </a:p>
        </p:txBody>
      </p:sp>
    </p:spTree>
    <p:extLst>
      <p:ext uri="{BB962C8B-B14F-4D97-AF65-F5344CB8AC3E}">
        <p14:creationId xmlns:p14="http://schemas.microsoft.com/office/powerpoint/2010/main" val="13361810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911F4E02-BB25-4C4D-A4B8-1439A74C9820}" type="slidenum">
              <a:rPr lang="fr-FR" smtClean="0"/>
              <a:pPr/>
              <a:t>17</a:t>
            </a:fld>
            <a:endParaRPr lang="fr-FR"/>
          </a:p>
        </p:txBody>
      </p:sp>
    </p:spTree>
    <p:extLst>
      <p:ext uri="{BB962C8B-B14F-4D97-AF65-F5344CB8AC3E}">
        <p14:creationId xmlns:p14="http://schemas.microsoft.com/office/powerpoint/2010/main" val="203221879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911F4E02-BB25-4C4D-A4B8-1439A74C9820}" type="slidenum">
              <a:rPr lang="fr-FR" smtClean="0"/>
              <a:pPr/>
              <a:t>18</a:t>
            </a:fld>
            <a:endParaRPr lang="fr-FR"/>
          </a:p>
        </p:txBody>
      </p:sp>
    </p:spTree>
    <p:extLst>
      <p:ext uri="{BB962C8B-B14F-4D97-AF65-F5344CB8AC3E}">
        <p14:creationId xmlns:p14="http://schemas.microsoft.com/office/powerpoint/2010/main" val="25437555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911F4E02-BB25-4C4D-A4B8-1439A74C9820}" type="slidenum">
              <a:rPr lang="fr-FR" smtClean="0"/>
              <a:pPr/>
              <a:t>19</a:t>
            </a:fld>
            <a:endParaRPr lang="fr-FR"/>
          </a:p>
        </p:txBody>
      </p:sp>
    </p:spTree>
    <p:extLst>
      <p:ext uri="{BB962C8B-B14F-4D97-AF65-F5344CB8AC3E}">
        <p14:creationId xmlns:p14="http://schemas.microsoft.com/office/powerpoint/2010/main" val="22066317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911F4E02-BB25-4C4D-A4B8-1439A74C9820}" type="slidenum">
              <a:rPr lang="fr-FR" smtClean="0"/>
              <a:pPr/>
              <a:t>2</a:t>
            </a:fld>
            <a:endParaRPr lang="fr-FR"/>
          </a:p>
        </p:txBody>
      </p:sp>
    </p:spTree>
    <p:extLst>
      <p:ext uri="{BB962C8B-B14F-4D97-AF65-F5344CB8AC3E}">
        <p14:creationId xmlns:p14="http://schemas.microsoft.com/office/powerpoint/2010/main" val="251391789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911F4E02-BB25-4C4D-A4B8-1439A74C9820}" type="slidenum">
              <a:rPr lang="fr-FR" smtClean="0"/>
              <a:pPr/>
              <a:t>20</a:t>
            </a:fld>
            <a:endParaRPr lang="fr-FR"/>
          </a:p>
        </p:txBody>
      </p:sp>
    </p:spTree>
    <p:extLst>
      <p:ext uri="{BB962C8B-B14F-4D97-AF65-F5344CB8AC3E}">
        <p14:creationId xmlns:p14="http://schemas.microsoft.com/office/powerpoint/2010/main" val="137495882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911F4E02-BB25-4C4D-A4B8-1439A74C9820}" type="slidenum">
              <a:rPr lang="fr-FR" smtClean="0"/>
              <a:pPr/>
              <a:t>21</a:t>
            </a:fld>
            <a:endParaRPr lang="fr-FR"/>
          </a:p>
        </p:txBody>
      </p:sp>
    </p:spTree>
    <p:extLst>
      <p:ext uri="{BB962C8B-B14F-4D97-AF65-F5344CB8AC3E}">
        <p14:creationId xmlns:p14="http://schemas.microsoft.com/office/powerpoint/2010/main" val="292581895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911F4E02-BB25-4C4D-A4B8-1439A74C9820}" type="slidenum">
              <a:rPr lang="fr-FR" smtClean="0">
                <a:solidFill>
                  <a:prstClr val="black"/>
                </a:solidFill>
              </a:rPr>
              <a:pPr/>
              <a:t>22</a:t>
            </a:fld>
            <a:endParaRPr lang="fr-FR">
              <a:solidFill>
                <a:prstClr val="black"/>
              </a:solidFill>
            </a:endParaRPr>
          </a:p>
        </p:txBody>
      </p:sp>
    </p:spTree>
    <p:extLst>
      <p:ext uri="{BB962C8B-B14F-4D97-AF65-F5344CB8AC3E}">
        <p14:creationId xmlns:p14="http://schemas.microsoft.com/office/powerpoint/2010/main" val="61218709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911F4E02-BB25-4C4D-A4B8-1439A74C9820}" type="slidenum">
              <a:rPr lang="fr-FR" smtClean="0"/>
              <a:pPr/>
              <a:t>23</a:t>
            </a:fld>
            <a:endParaRPr lang="fr-FR"/>
          </a:p>
        </p:txBody>
      </p:sp>
    </p:spTree>
    <p:extLst>
      <p:ext uri="{BB962C8B-B14F-4D97-AF65-F5344CB8AC3E}">
        <p14:creationId xmlns:p14="http://schemas.microsoft.com/office/powerpoint/2010/main" val="220466595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911F4E02-BB25-4C4D-A4B8-1439A74C9820}" type="slidenum">
              <a:rPr lang="fr-FR" smtClean="0"/>
              <a:pPr/>
              <a:t>24</a:t>
            </a:fld>
            <a:endParaRPr lang="fr-FR"/>
          </a:p>
        </p:txBody>
      </p:sp>
    </p:spTree>
    <p:extLst>
      <p:ext uri="{BB962C8B-B14F-4D97-AF65-F5344CB8AC3E}">
        <p14:creationId xmlns:p14="http://schemas.microsoft.com/office/powerpoint/2010/main" val="220466595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911F4E02-BB25-4C4D-A4B8-1439A74C9820}" type="slidenum">
              <a:rPr lang="fr-FR" smtClean="0"/>
              <a:pPr/>
              <a:t>25</a:t>
            </a:fld>
            <a:endParaRPr lang="fr-FR"/>
          </a:p>
        </p:txBody>
      </p:sp>
    </p:spTree>
    <p:extLst>
      <p:ext uri="{BB962C8B-B14F-4D97-AF65-F5344CB8AC3E}">
        <p14:creationId xmlns:p14="http://schemas.microsoft.com/office/powerpoint/2010/main" val="112267350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911F4E02-BB25-4C4D-A4B8-1439A74C9820}" type="slidenum">
              <a:rPr lang="fr-FR" smtClean="0"/>
              <a:pPr/>
              <a:t>26</a:t>
            </a:fld>
            <a:endParaRPr lang="fr-FR"/>
          </a:p>
        </p:txBody>
      </p:sp>
    </p:spTree>
    <p:extLst>
      <p:ext uri="{BB962C8B-B14F-4D97-AF65-F5344CB8AC3E}">
        <p14:creationId xmlns:p14="http://schemas.microsoft.com/office/powerpoint/2010/main" val="385376815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911F4E02-BB25-4C4D-A4B8-1439A74C9820}" type="slidenum">
              <a:rPr lang="fr-FR" smtClean="0"/>
              <a:pPr/>
              <a:t>27</a:t>
            </a:fld>
            <a:endParaRPr lang="fr-FR"/>
          </a:p>
        </p:txBody>
      </p:sp>
    </p:spTree>
    <p:extLst>
      <p:ext uri="{BB962C8B-B14F-4D97-AF65-F5344CB8AC3E}">
        <p14:creationId xmlns:p14="http://schemas.microsoft.com/office/powerpoint/2010/main" val="159379383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911F4E02-BB25-4C4D-A4B8-1439A74C9820}" type="slidenum">
              <a:rPr lang="fr-FR" smtClean="0"/>
              <a:pPr/>
              <a:t>28</a:t>
            </a:fld>
            <a:endParaRPr lang="fr-FR"/>
          </a:p>
        </p:txBody>
      </p:sp>
    </p:spTree>
    <p:extLst>
      <p:ext uri="{BB962C8B-B14F-4D97-AF65-F5344CB8AC3E}">
        <p14:creationId xmlns:p14="http://schemas.microsoft.com/office/powerpoint/2010/main" val="211700028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911F4E02-BB25-4C4D-A4B8-1439A74C9820}" type="slidenum">
              <a:rPr lang="fr-FR" smtClean="0"/>
              <a:pPr/>
              <a:t>29</a:t>
            </a:fld>
            <a:endParaRPr lang="fr-FR"/>
          </a:p>
        </p:txBody>
      </p:sp>
    </p:spTree>
    <p:extLst>
      <p:ext uri="{BB962C8B-B14F-4D97-AF65-F5344CB8AC3E}">
        <p14:creationId xmlns:p14="http://schemas.microsoft.com/office/powerpoint/2010/main" val="37059611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911F4E02-BB25-4C4D-A4B8-1439A74C9820}" type="slidenum">
              <a:rPr lang="fr-FR" smtClean="0"/>
              <a:pPr/>
              <a:t>3</a:t>
            </a:fld>
            <a:endParaRPr lang="fr-FR"/>
          </a:p>
        </p:txBody>
      </p:sp>
    </p:spTree>
    <p:extLst>
      <p:ext uri="{BB962C8B-B14F-4D97-AF65-F5344CB8AC3E}">
        <p14:creationId xmlns:p14="http://schemas.microsoft.com/office/powerpoint/2010/main" val="175885464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911F4E02-BB25-4C4D-A4B8-1439A74C9820}" type="slidenum">
              <a:rPr lang="fr-FR" smtClean="0"/>
              <a:pPr/>
              <a:t>30</a:t>
            </a:fld>
            <a:endParaRPr lang="fr-FR"/>
          </a:p>
        </p:txBody>
      </p:sp>
    </p:spTree>
    <p:extLst>
      <p:ext uri="{BB962C8B-B14F-4D97-AF65-F5344CB8AC3E}">
        <p14:creationId xmlns:p14="http://schemas.microsoft.com/office/powerpoint/2010/main" val="56183097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911F4E02-BB25-4C4D-A4B8-1439A74C9820}" type="slidenum">
              <a:rPr lang="fr-FR" smtClean="0">
                <a:solidFill>
                  <a:prstClr val="black"/>
                </a:solidFill>
              </a:rPr>
              <a:pPr/>
              <a:t>31</a:t>
            </a:fld>
            <a:endParaRPr lang="fr-FR">
              <a:solidFill>
                <a:prstClr val="black"/>
              </a:solidFill>
            </a:endParaRPr>
          </a:p>
        </p:txBody>
      </p:sp>
    </p:spTree>
    <p:extLst>
      <p:ext uri="{BB962C8B-B14F-4D97-AF65-F5344CB8AC3E}">
        <p14:creationId xmlns:p14="http://schemas.microsoft.com/office/powerpoint/2010/main" val="264864534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911F4E02-BB25-4C4D-A4B8-1439A74C9820}" type="slidenum">
              <a:rPr lang="fr-FR" smtClean="0"/>
              <a:pPr/>
              <a:t>32</a:t>
            </a:fld>
            <a:endParaRPr lang="fr-FR"/>
          </a:p>
        </p:txBody>
      </p:sp>
    </p:spTree>
    <p:extLst>
      <p:ext uri="{BB962C8B-B14F-4D97-AF65-F5344CB8AC3E}">
        <p14:creationId xmlns:p14="http://schemas.microsoft.com/office/powerpoint/2010/main" val="54658032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911F4E02-BB25-4C4D-A4B8-1439A74C9820}" type="slidenum">
              <a:rPr lang="fr-FR" smtClean="0"/>
              <a:pPr/>
              <a:t>33</a:t>
            </a:fld>
            <a:endParaRPr lang="fr-FR"/>
          </a:p>
        </p:txBody>
      </p:sp>
    </p:spTree>
    <p:extLst>
      <p:ext uri="{BB962C8B-B14F-4D97-AF65-F5344CB8AC3E}">
        <p14:creationId xmlns:p14="http://schemas.microsoft.com/office/powerpoint/2010/main" val="123069131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911F4E02-BB25-4C4D-A4B8-1439A74C9820}" type="slidenum">
              <a:rPr lang="fr-FR" smtClean="0"/>
              <a:pPr/>
              <a:t>34</a:t>
            </a:fld>
            <a:endParaRPr lang="fr-FR"/>
          </a:p>
        </p:txBody>
      </p:sp>
    </p:spTree>
    <p:extLst>
      <p:ext uri="{BB962C8B-B14F-4D97-AF65-F5344CB8AC3E}">
        <p14:creationId xmlns:p14="http://schemas.microsoft.com/office/powerpoint/2010/main" val="123010538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911F4E02-BB25-4C4D-A4B8-1439A74C9820}" type="slidenum">
              <a:rPr lang="fr-FR" smtClean="0"/>
              <a:pPr/>
              <a:t>35</a:t>
            </a:fld>
            <a:endParaRPr lang="fr-FR"/>
          </a:p>
        </p:txBody>
      </p:sp>
    </p:spTree>
    <p:extLst>
      <p:ext uri="{BB962C8B-B14F-4D97-AF65-F5344CB8AC3E}">
        <p14:creationId xmlns:p14="http://schemas.microsoft.com/office/powerpoint/2010/main" val="290906613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911F4E02-BB25-4C4D-A4B8-1439A74C9820}" type="slidenum">
              <a:rPr lang="fr-FR" smtClean="0"/>
              <a:pPr/>
              <a:t>36</a:t>
            </a:fld>
            <a:endParaRPr lang="fr-FR"/>
          </a:p>
        </p:txBody>
      </p:sp>
    </p:spTree>
    <p:extLst>
      <p:ext uri="{BB962C8B-B14F-4D97-AF65-F5344CB8AC3E}">
        <p14:creationId xmlns:p14="http://schemas.microsoft.com/office/powerpoint/2010/main" val="14290505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911F4E02-BB25-4C4D-A4B8-1439A74C9820}" type="slidenum">
              <a:rPr lang="fr-FR" smtClean="0"/>
              <a:pPr/>
              <a:t>4</a:t>
            </a:fld>
            <a:endParaRPr lang="fr-FR"/>
          </a:p>
        </p:txBody>
      </p:sp>
    </p:spTree>
    <p:extLst>
      <p:ext uri="{BB962C8B-B14F-4D97-AF65-F5344CB8AC3E}">
        <p14:creationId xmlns:p14="http://schemas.microsoft.com/office/powerpoint/2010/main" val="11690882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911F4E02-BB25-4C4D-A4B8-1439A74C9820}" type="slidenum">
              <a:rPr lang="fr-FR" smtClean="0"/>
              <a:pPr/>
              <a:t>5</a:t>
            </a:fld>
            <a:endParaRPr lang="fr-FR"/>
          </a:p>
        </p:txBody>
      </p:sp>
    </p:spTree>
    <p:extLst>
      <p:ext uri="{BB962C8B-B14F-4D97-AF65-F5344CB8AC3E}">
        <p14:creationId xmlns:p14="http://schemas.microsoft.com/office/powerpoint/2010/main" val="41575237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911F4E02-BB25-4C4D-A4B8-1439A74C9820}" type="slidenum">
              <a:rPr lang="fr-FR" smtClean="0"/>
              <a:pPr/>
              <a:t>6</a:t>
            </a:fld>
            <a:endParaRPr lang="fr-FR"/>
          </a:p>
        </p:txBody>
      </p:sp>
    </p:spTree>
    <p:extLst>
      <p:ext uri="{BB962C8B-B14F-4D97-AF65-F5344CB8AC3E}">
        <p14:creationId xmlns:p14="http://schemas.microsoft.com/office/powerpoint/2010/main" val="15849593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911F4E02-BB25-4C4D-A4B8-1439A74C9820}" type="slidenum">
              <a:rPr lang="fr-FR" smtClean="0"/>
              <a:pPr/>
              <a:t>7</a:t>
            </a:fld>
            <a:endParaRPr lang="fr-FR"/>
          </a:p>
        </p:txBody>
      </p:sp>
    </p:spTree>
    <p:extLst>
      <p:ext uri="{BB962C8B-B14F-4D97-AF65-F5344CB8AC3E}">
        <p14:creationId xmlns:p14="http://schemas.microsoft.com/office/powerpoint/2010/main" val="15849593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911F4E02-BB25-4C4D-A4B8-1439A74C9820}" type="slidenum">
              <a:rPr lang="fr-FR" smtClean="0"/>
              <a:pPr/>
              <a:t>8</a:t>
            </a:fld>
            <a:endParaRPr lang="fr-FR"/>
          </a:p>
        </p:txBody>
      </p:sp>
    </p:spTree>
    <p:extLst>
      <p:ext uri="{BB962C8B-B14F-4D97-AF65-F5344CB8AC3E}">
        <p14:creationId xmlns:p14="http://schemas.microsoft.com/office/powerpoint/2010/main" val="15849593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911F4E02-BB25-4C4D-A4B8-1439A74C9820}" type="slidenum">
              <a:rPr lang="fr-FR" smtClean="0"/>
              <a:pPr/>
              <a:t>9</a:t>
            </a:fld>
            <a:endParaRPr lang="fr-FR"/>
          </a:p>
        </p:txBody>
      </p:sp>
    </p:spTree>
    <p:extLst>
      <p:ext uri="{BB962C8B-B14F-4D97-AF65-F5344CB8AC3E}">
        <p14:creationId xmlns:p14="http://schemas.microsoft.com/office/powerpoint/2010/main" val="158495938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pic>
        <p:nvPicPr>
          <p:cNvPr id="8" name="Imag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24378"/>
            <a:ext cx="9906000" cy="6858000"/>
          </a:xfrm>
          <a:prstGeom prst="rect">
            <a:avLst/>
          </a:prstGeom>
        </p:spPr>
      </p:pic>
      <p:sp>
        <p:nvSpPr>
          <p:cNvPr id="2" name="Title 1"/>
          <p:cNvSpPr>
            <a:spLocks noGrp="1"/>
          </p:cNvSpPr>
          <p:nvPr>
            <p:ph type="ctrTitle"/>
          </p:nvPr>
        </p:nvSpPr>
        <p:spPr>
          <a:xfrm>
            <a:off x="3530373" y="914514"/>
            <a:ext cx="6188529" cy="1877786"/>
          </a:xfrm>
        </p:spPr>
        <p:txBody>
          <a:bodyPr anchor="b"/>
          <a:lstStyle>
            <a:lvl1pPr algn="ctr">
              <a:defRPr sz="6000" b="1">
                <a:solidFill>
                  <a:srgbClr val="80C342"/>
                </a:solidFill>
                <a:latin typeface="Tahoma" panose="020B0604030504040204" pitchFamily="34" charset="0"/>
                <a:ea typeface="Tahoma" panose="020B0604030504040204" pitchFamily="34" charset="0"/>
                <a:cs typeface="Tahoma" panose="020B0604030504040204" pitchFamily="34" charset="0"/>
              </a:defRPr>
            </a:lvl1pPr>
          </a:lstStyle>
          <a:p>
            <a:r>
              <a:rPr lang="fr-FR" dirty="0" smtClean="0"/>
              <a:t>Modifiez le style du titre</a:t>
            </a:r>
            <a:endParaRPr lang="en-US" dirty="0"/>
          </a:p>
        </p:txBody>
      </p:sp>
      <p:sp>
        <p:nvSpPr>
          <p:cNvPr id="3" name="Subtitle 2"/>
          <p:cNvSpPr>
            <a:spLocks noGrp="1"/>
          </p:cNvSpPr>
          <p:nvPr>
            <p:ph type="subTitle" idx="1"/>
          </p:nvPr>
        </p:nvSpPr>
        <p:spPr>
          <a:xfrm>
            <a:off x="4653642" y="3602038"/>
            <a:ext cx="5065259" cy="912812"/>
          </a:xfrm>
        </p:spPr>
        <p:txBody>
          <a:bodyPr/>
          <a:lstStyle>
            <a:lvl1pPr marL="0" indent="0" algn="ctr">
              <a:buNone/>
              <a:defRPr sz="2400" b="1">
                <a:solidFill>
                  <a:srgbClr val="80C342"/>
                </a:solidFill>
                <a:latin typeface="Tahoma" panose="020B0604030504040204" pitchFamily="34" charset="0"/>
                <a:ea typeface="Tahoma" panose="020B0604030504040204" pitchFamily="34" charset="0"/>
                <a:cs typeface="Tahoma" panose="020B060403050404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dirty="0" smtClean="0"/>
              <a:t>Modifiez le style des sous-titres du masque</a:t>
            </a:r>
            <a:endParaRPr lang="en-US" dirty="0"/>
          </a:p>
        </p:txBody>
      </p:sp>
      <p:pic>
        <p:nvPicPr>
          <p:cNvPr id="4" name="Imag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77178" y="5445985"/>
            <a:ext cx="1289795" cy="1158922"/>
          </a:xfrm>
          <a:prstGeom prst="rect">
            <a:avLst/>
          </a:prstGeom>
        </p:spPr>
      </p:pic>
    </p:spTree>
    <p:extLst>
      <p:ext uri="{BB962C8B-B14F-4D97-AF65-F5344CB8AC3E}">
        <p14:creationId xmlns:p14="http://schemas.microsoft.com/office/powerpoint/2010/main" val="19682887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pic>
        <p:nvPicPr>
          <p:cNvPr id="7" name="Imag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762" y="8164"/>
            <a:ext cx="9910761" cy="6858000"/>
          </a:xfrm>
          <a:prstGeom prst="rect">
            <a:avLst/>
          </a:prstGeom>
        </p:spPr>
      </p:pic>
      <p:sp>
        <p:nvSpPr>
          <p:cNvPr id="2" name="Title 1"/>
          <p:cNvSpPr>
            <a:spLocks noGrp="1"/>
          </p:cNvSpPr>
          <p:nvPr>
            <p:ph type="title"/>
          </p:nvPr>
        </p:nvSpPr>
        <p:spPr/>
        <p:txBody>
          <a:bodyPr/>
          <a:lstStyle>
            <a:lvl1pPr>
              <a:defRPr b="1">
                <a:solidFill>
                  <a:srgbClr val="80C342"/>
                </a:solidFill>
                <a:latin typeface="Tahoma" panose="020B0604030504040204" pitchFamily="34" charset="0"/>
                <a:ea typeface="Tahoma" panose="020B0604030504040204" pitchFamily="34" charset="0"/>
                <a:cs typeface="Tahoma" panose="020B0604030504040204" pitchFamily="34" charset="0"/>
              </a:defRPr>
            </a:lvl1pPr>
          </a:lstStyle>
          <a:p>
            <a:r>
              <a:rPr lang="fr-FR" smtClean="0"/>
              <a:t>Modifiez le style du titre</a:t>
            </a:r>
            <a:endParaRPr lang="en-US" dirty="0"/>
          </a:p>
        </p:txBody>
      </p:sp>
      <p:sp>
        <p:nvSpPr>
          <p:cNvPr id="3" name="Vertical Text Placeholder 2"/>
          <p:cNvSpPr>
            <a:spLocks noGrp="1"/>
          </p:cNvSpPr>
          <p:nvPr>
            <p:ph type="body" orient="vert" idx="1"/>
          </p:nvPr>
        </p:nvSpPr>
        <p:spPr/>
        <p:txBody>
          <a:bodyPr vert="eaVert"/>
          <a:lstStyle>
            <a:lvl1pPr>
              <a:buClr>
                <a:srgbClr val="80C342"/>
              </a:buClr>
              <a:defRPr>
                <a:solidFill>
                  <a:srgbClr val="552C2E"/>
                </a:solidFill>
                <a:latin typeface="Tahoma" panose="020B0604030504040204" pitchFamily="34" charset="0"/>
                <a:ea typeface="Tahoma" panose="020B0604030504040204" pitchFamily="34" charset="0"/>
                <a:cs typeface="Tahoma" panose="020B0604030504040204" pitchFamily="34" charset="0"/>
              </a:defRPr>
            </a:lvl1pPr>
            <a:lvl2pPr>
              <a:buClr>
                <a:srgbClr val="80C342"/>
              </a:buClr>
              <a:defRPr>
                <a:solidFill>
                  <a:srgbClr val="552C2E"/>
                </a:solidFill>
                <a:latin typeface="Tahoma" panose="020B0604030504040204" pitchFamily="34" charset="0"/>
                <a:ea typeface="Tahoma" panose="020B0604030504040204" pitchFamily="34" charset="0"/>
                <a:cs typeface="Tahoma" panose="020B0604030504040204" pitchFamily="34" charset="0"/>
              </a:defRPr>
            </a:lvl2pPr>
            <a:lvl3pPr>
              <a:buClr>
                <a:srgbClr val="80C342"/>
              </a:buClr>
              <a:defRPr>
                <a:solidFill>
                  <a:srgbClr val="552C2E"/>
                </a:solidFill>
                <a:latin typeface="Tahoma" panose="020B0604030504040204" pitchFamily="34" charset="0"/>
                <a:ea typeface="Tahoma" panose="020B0604030504040204" pitchFamily="34" charset="0"/>
                <a:cs typeface="Tahoma" panose="020B0604030504040204" pitchFamily="34" charset="0"/>
              </a:defRPr>
            </a:lvl3pPr>
            <a:lvl4pPr>
              <a:buClr>
                <a:srgbClr val="80C342"/>
              </a:buClr>
              <a:defRPr>
                <a:solidFill>
                  <a:srgbClr val="552C2E"/>
                </a:solidFill>
                <a:latin typeface="Tahoma" panose="020B0604030504040204" pitchFamily="34" charset="0"/>
                <a:ea typeface="Tahoma" panose="020B0604030504040204" pitchFamily="34" charset="0"/>
                <a:cs typeface="Tahoma" panose="020B0604030504040204" pitchFamily="34" charset="0"/>
              </a:defRPr>
            </a:lvl4pPr>
            <a:lvl5pPr>
              <a:buClr>
                <a:srgbClr val="80C342"/>
              </a:buClr>
              <a:defRPr>
                <a:solidFill>
                  <a:srgbClr val="552C2E"/>
                </a:solidFill>
                <a:latin typeface="Tahoma" panose="020B0604030504040204" pitchFamily="34" charset="0"/>
                <a:ea typeface="Tahoma" panose="020B0604030504040204" pitchFamily="34" charset="0"/>
                <a:cs typeface="Tahoma" panose="020B0604030504040204" pitchFamily="34" charset="0"/>
              </a:defRPr>
            </a:lvl5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10"/>
          </p:nvPr>
        </p:nvSpPr>
        <p:spPr/>
        <p:txBody>
          <a:bodyPr vert="horz" lIns="91440" tIns="45720" rIns="91440" bIns="45720" rtlCol="0" anchor="ctr"/>
          <a:lstStyle>
            <a:lvl1pPr>
              <a:defRPr lang="fr-FR" sz="1000" smtClean="0">
                <a:solidFill>
                  <a:srgbClr val="80C342"/>
                </a:solidFill>
                <a:ea typeface="Tahoma" panose="020B0604030504040204" pitchFamily="34" charset="0"/>
                <a:cs typeface="Tahoma" panose="020B0604030504040204" pitchFamily="34" charset="0"/>
              </a:defRPr>
            </a:lvl1pPr>
          </a:lstStyle>
          <a:p>
            <a:fld id="{F5B8ED6E-7445-4F8A-A342-BD03862A665C}" type="datetime1">
              <a:rPr lang="fr-FR" smtClean="0"/>
              <a:pPr/>
              <a:t>10/10/2014</a:t>
            </a:fld>
            <a:endParaRPr lang="fr-FR"/>
          </a:p>
        </p:txBody>
      </p:sp>
      <p:sp>
        <p:nvSpPr>
          <p:cNvPr id="5" name="Footer Placeholder 4"/>
          <p:cNvSpPr>
            <a:spLocks noGrp="1"/>
          </p:cNvSpPr>
          <p:nvPr>
            <p:ph type="ftr" sz="quarter" idx="11"/>
          </p:nvPr>
        </p:nvSpPr>
        <p:spPr/>
        <p:txBody>
          <a:bodyPr vert="horz" lIns="91440" tIns="45720" rIns="91440" bIns="45720" rtlCol="0" anchor="ctr"/>
          <a:lstStyle>
            <a:lvl1pPr algn="ctr">
              <a:defRPr lang="fr-FR" sz="1000" i="1">
                <a:solidFill>
                  <a:srgbClr val="80C342"/>
                </a:solidFill>
                <a:ea typeface="Tahoma" panose="020B0604030504040204" pitchFamily="34" charset="0"/>
                <a:cs typeface="Tahoma" panose="020B0604030504040204" pitchFamily="34" charset="0"/>
              </a:defRPr>
            </a:lvl1pPr>
          </a:lstStyle>
          <a:p>
            <a:r>
              <a:rPr lang="fr-FR" smtClean="0"/>
              <a:t>pied de page</a:t>
            </a:r>
            <a:endParaRPr lang="fr-FR" dirty="0"/>
          </a:p>
        </p:txBody>
      </p:sp>
      <p:sp>
        <p:nvSpPr>
          <p:cNvPr id="6" name="Slide Number Placeholder 5"/>
          <p:cNvSpPr>
            <a:spLocks noGrp="1"/>
          </p:cNvSpPr>
          <p:nvPr>
            <p:ph type="sldNum" sz="quarter" idx="12"/>
          </p:nvPr>
        </p:nvSpPr>
        <p:spPr/>
        <p:txBody>
          <a:bodyPr vert="horz" lIns="91440" tIns="45720" rIns="91440" bIns="45720" rtlCol="0" anchor="ctr"/>
          <a:lstStyle>
            <a:lvl1pPr algn="r">
              <a:defRPr lang="fr-FR" sz="1000" b="1" smtClean="0">
                <a:solidFill>
                  <a:srgbClr val="80C342"/>
                </a:solidFill>
                <a:ea typeface="Tahoma" panose="020B0604030504040204" pitchFamily="34" charset="0"/>
                <a:cs typeface="Tahoma" panose="020B0604030504040204" pitchFamily="34" charset="0"/>
              </a:defRPr>
            </a:lvl1pPr>
          </a:lstStyle>
          <a:p>
            <a:fld id="{3C6DA9BA-C34C-46B3-9481-30244CE632BB}" type="slidenum">
              <a:rPr lang="fr-FR" smtClean="0"/>
              <a:pPr/>
              <a:t>‹N°›</a:t>
            </a:fld>
            <a:endParaRPr lang="fr-FR" dirty="0"/>
          </a:p>
        </p:txBody>
      </p:sp>
    </p:spTree>
    <p:extLst>
      <p:ext uri="{BB962C8B-B14F-4D97-AF65-F5344CB8AC3E}">
        <p14:creationId xmlns:p14="http://schemas.microsoft.com/office/powerpoint/2010/main" val="31466973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pic>
        <p:nvPicPr>
          <p:cNvPr id="7" name="Imag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762" y="8164"/>
            <a:ext cx="9910761" cy="6858000"/>
          </a:xfrm>
          <a:prstGeom prst="rect">
            <a:avLst/>
          </a:prstGeom>
        </p:spPr>
      </p:pic>
      <p:sp>
        <p:nvSpPr>
          <p:cNvPr id="2" name="Vertical Title 1"/>
          <p:cNvSpPr>
            <a:spLocks noGrp="1"/>
          </p:cNvSpPr>
          <p:nvPr>
            <p:ph type="title" orient="vert"/>
          </p:nvPr>
        </p:nvSpPr>
        <p:spPr>
          <a:xfrm>
            <a:off x="7088982" y="365125"/>
            <a:ext cx="2135981" cy="5811838"/>
          </a:xfrm>
        </p:spPr>
        <p:txBody>
          <a:bodyPr vert="eaVert"/>
          <a:lstStyle>
            <a:lvl1pPr>
              <a:defRPr b="1">
                <a:solidFill>
                  <a:srgbClr val="80C342"/>
                </a:solidFill>
                <a:latin typeface="Tahoma" panose="020B0604030504040204" pitchFamily="34" charset="0"/>
                <a:ea typeface="Tahoma" panose="020B0604030504040204" pitchFamily="34" charset="0"/>
                <a:cs typeface="Tahoma" panose="020B0604030504040204" pitchFamily="34" charset="0"/>
              </a:defRPr>
            </a:lvl1pPr>
          </a:lstStyle>
          <a:p>
            <a:r>
              <a:rPr lang="fr-FR" smtClean="0"/>
              <a:t>Modifiez le style du titre</a:t>
            </a:r>
            <a:endParaRPr lang="en-US" dirty="0"/>
          </a:p>
        </p:txBody>
      </p:sp>
      <p:sp>
        <p:nvSpPr>
          <p:cNvPr id="3" name="Vertical Text Placeholder 2"/>
          <p:cNvSpPr>
            <a:spLocks noGrp="1"/>
          </p:cNvSpPr>
          <p:nvPr>
            <p:ph type="body" orient="vert" idx="1"/>
          </p:nvPr>
        </p:nvSpPr>
        <p:spPr>
          <a:xfrm>
            <a:off x="681038" y="365125"/>
            <a:ext cx="6284119" cy="5811838"/>
          </a:xfrm>
        </p:spPr>
        <p:txBody>
          <a:bodyPr vert="eaVert"/>
          <a:lstStyle>
            <a:lvl1pPr>
              <a:buClr>
                <a:srgbClr val="80C342"/>
              </a:buClr>
              <a:defRPr>
                <a:solidFill>
                  <a:srgbClr val="552C2E"/>
                </a:solidFill>
                <a:latin typeface="Tahoma" panose="020B0604030504040204" pitchFamily="34" charset="0"/>
                <a:ea typeface="Tahoma" panose="020B0604030504040204" pitchFamily="34" charset="0"/>
                <a:cs typeface="Tahoma" panose="020B0604030504040204" pitchFamily="34" charset="0"/>
              </a:defRPr>
            </a:lvl1pPr>
            <a:lvl2pPr>
              <a:buClr>
                <a:srgbClr val="80C342"/>
              </a:buClr>
              <a:defRPr>
                <a:solidFill>
                  <a:srgbClr val="552C2E"/>
                </a:solidFill>
                <a:latin typeface="Tahoma" panose="020B0604030504040204" pitchFamily="34" charset="0"/>
                <a:ea typeface="Tahoma" panose="020B0604030504040204" pitchFamily="34" charset="0"/>
                <a:cs typeface="Tahoma" panose="020B0604030504040204" pitchFamily="34" charset="0"/>
              </a:defRPr>
            </a:lvl2pPr>
            <a:lvl3pPr>
              <a:buClr>
                <a:srgbClr val="80C342"/>
              </a:buClr>
              <a:defRPr>
                <a:solidFill>
                  <a:srgbClr val="552C2E"/>
                </a:solidFill>
                <a:latin typeface="Tahoma" panose="020B0604030504040204" pitchFamily="34" charset="0"/>
                <a:ea typeface="Tahoma" panose="020B0604030504040204" pitchFamily="34" charset="0"/>
                <a:cs typeface="Tahoma" panose="020B0604030504040204" pitchFamily="34" charset="0"/>
              </a:defRPr>
            </a:lvl3pPr>
            <a:lvl4pPr>
              <a:buClr>
                <a:srgbClr val="80C342"/>
              </a:buClr>
              <a:defRPr>
                <a:solidFill>
                  <a:srgbClr val="552C2E"/>
                </a:solidFill>
                <a:latin typeface="Tahoma" panose="020B0604030504040204" pitchFamily="34" charset="0"/>
                <a:ea typeface="Tahoma" panose="020B0604030504040204" pitchFamily="34" charset="0"/>
                <a:cs typeface="Tahoma" panose="020B0604030504040204" pitchFamily="34" charset="0"/>
              </a:defRPr>
            </a:lvl4pPr>
            <a:lvl5pPr>
              <a:buClr>
                <a:srgbClr val="80C342"/>
              </a:buClr>
              <a:defRPr>
                <a:solidFill>
                  <a:srgbClr val="552C2E"/>
                </a:solidFill>
                <a:latin typeface="Tahoma" panose="020B0604030504040204" pitchFamily="34" charset="0"/>
                <a:ea typeface="Tahoma" panose="020B0604030504040204" pitchFamily="34" charset="0"/>
                <a:cs typeface="Tahoma" panose="020B0604030504040204" pitchFamily="34" charset="0"/>
              </a:defRPr>
            </a:lvl5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10"/>
          </p:nvPr>
        </p:nvSpPr>
        <p:spPr/>
        <p:txBody>
          <a:bodyPr vert="horz" lIns="91440" tIns="45720" rIns="91440" bIns="45720" rtlCol="0" anchor="ctr"/>
          <a:lstStyle>
            <a:lvl1pPr algn="l">
              <a:defRPr lang="fr-FR" sz="1000" smtClean="0">
                <a:solidFill>
                  <a:srgbClr val="80C342"/>
                </a:solidFill>
                <a:ea typeface="Tahoma" panose="020B0604030504040204" pitchFamily="34" charset="0"/>
                <a:cs typeface="Tahoma" panose="020B0604030504040204" pitchFamily="34" charset="0"/>
              </a:defRPr>
            </a:lvl1pPr>
          </a:lstStyle>
          <a:p>
            <a:fld id="{902EC29B-ACA8-44B8-A85F-BE67C18A3E15}" type="datetime1">
              <a:rPr lang="fr-FR" smtClean="0"/>
              <a:pPr/>
              <a:t>10/10/2014</a:t>
            </a:fld>
            <a:endParaRPr lang="fr-FR"/>
          </a:p>
        </p:txBody>
      </p:sp>
      <p:sp>
        <p:nvSpPr>
          <p:cNvPr id="5" name="Footer Placeholder 4"/>
          <p:cNvSpPr>
            <a:spLocks noGrp="1"/>
          </p:cNvSpPr>
          <p:nvPr>
            <p:ph type="ftr" sz="quarter" idx="11"/>
          </p:nvPr>
        </p:nvSpPr>
        <p:spPr/>
        <p:txBody>
          <a:bodyPr vert="horz" lIns="91440" tIns="45720" rIns="91440" bIns="45720" rtlCol="0" anchor="ctr"/>
          <a:lstStyle>
            <a:lvl1pPr algn="ctr">
              <a:defRPr lang="fr-FR" sz="1000" i="1">
                <a:solidFill>
                  <a:srgbClr val="80C342"/>
                </a:solidFill>
                <a:ea typeface="Tahoma" panose="020B0604030504040204" pitchFamily="34" charset="0"/>
                <a:cs typeface="Tahoma" panose="020B0604030504040204" pitchFamily="34" charset="0"/>
              </a:defRPr>
            </a:lvl1pPr>
          </a:lstStyle>
          <a:p>
            <a:r>
              <a:rPr lang="fr-FR" smtClean="0"/>
              <a:t>pied de page</a:t>
            </a:r>
            <a:endParaRPr lang="fr-FR"/>
          </a:p>
        </p:txBody>
      </p:sp>
      <p:sp>
        <p:nvSpPr>
          <p:cNvPr id="6" name="Slide Number Placeholder 5"/>
          <p:cNvSpPr>
            <a:spLocks noGrp="1"/>
          </p:cNvSpPr>
          <p:nvPr>
            <p:ph type="sldNum" sz="quarter" idx="12"/>
          </p:nvPr>
        </p:nvSpPr>
        <p:spPr/>
        <p:txBody>
          <a:bodyPr vert="horz" lIns="91440" tIns="45720" rIns="91440" bIns="45720" rtlCol="0" anchor="ctr"/>
          <a:lstStyle>
            <a:lvl1pPr algn="r">
              <a:defRPr lang="fr-FR" sz="1000" b="1" smtClean="0">
                <a:solidFill>
                  <a:srgbClr val="80C342"/>
                </a:solidFill>
                <a:ea typeface="Tahoma" panose="020B0604030504040204" pitchFamily="34" charset="0"/>
                <a:cs typeface="Tahoma" panose="020B0604030504040204" pitchFamily="34" charset="0"/>
              </a:defRPr>
            </a:lvl1pPr>
          </a:lstStyle>
          <a:p>
            <a:fld id="{3C6DA9BA-C34C-46B3-9481-30244CE632BB}" type="slidenum">
              <a:rPr lang="fr-FR" smtClean="0"/>
              <a:pPr/>
              <a:t>‹N°›</a:t>
            </a:fld>
            <a:endParaRPr lang="fr-FR" dirty="0"/>
          </a:p>
        </p:txBody>
      </p:sp>
    </p:spTree>
    <p:extLst>
      <p:ext uri="{BB962C8B-B14F-4D97-AF65-F5344CB8AC3E}">
        <p14:creationId xmlns:p14="http://schemas.microsoft.com/office/powerpoint/2010/main" val="5186273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pic>
        <p:nvPicPr>
          <p:cNvPr id="8" name="Imag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762" y="8164"/>
            <a:ext cx="9910761" cy="6858000"/>
          </a:xfrm>
          <a:prstGeom prst="rect">
            <a:avLst/>
          </a:prstGeom>
        </p:spPr>
      </p:pic>
      <p:sp>
        <p:nvSpPr>
          <p:cNvPr id="2" name="Title 1"/>
          <p:cNvSpPr>
            <a:spLocks noGrp="1"/>
          </p:cNvSpPr>
          <p:nvPr>
            <p:ph type="title"/>
          </p:nvPr>
        </p:nvSpPr>
        <p:spPr/>
        <p:txBody>
          <a:bodyPr/>
          <a:lstStyle>
            <a:lvl1pPr algn="ctr">
              <a:defRPr b="1">
                <a:solidFill>
                  <a:srgbClr val="80C342"/>
                </a:solidFill>
                <a:latin typeface="Tahoma" panose="020B0604030504040204" pitchFamily="34" charset="0"/>
                <a:ea typeface="Tahoma" panose="020B0604030504040204" pitchFamily="34" charset="0"/>
                <a:cs typeface="Tahoma" panose="020B0604030504040204" pitchFamily="34" charset="0"/>
              </a:defRPr>
            </a:lvl1pPr>
          </a:lstStyle>
          <a:p>
            <a:r>
              <a:rPr lang="fr-FR" dirty="0" smtClean="0"/>
              <a:t>Modifiez le style du titre</a:t>
            </a:r>
            <a:endParaRPr lang="en-US" dirty="0"/>
          </a:p>
        </p:txBody>
      </p:sp>
      <p:sp>
        <p:nvSpPr>
          <p:cNvPr id="3" name="Content Placeholder 2"/>
          <p:cNvSpPr>
            <a:spLocks noGrp="1"/>
          </p:cNvSpPr>
          <p:nvPr>
            <p:ph idx="1"/>
          </p:nvPr>
        </p:nvSpPr>
        <p:spPr/>
        <p:txBody>
          <a:bodyPr/>
          <a:lstStyle>
            <a:lvl1pPr>
              <a:buClr>
                <a:srgbClr val="80C342"/>
              </a:buClr>
              <a:defRPr>
                <a:solidFill>
                  <a:srgbClr val="552C2E"/>
                </a:solidFill>
                <a:latin typeface="Tahoma" panose="020B0604030504040204" pitchFamily="34" charset="0"/>
                <a:ea typeface="Tahoma" panose="020B0604030504040204" pitchFamily="34" charset="0"/>
                <a:cs typeface="Tahoma" panose="020B0604030504040204" pitchFamily="34" charset="0"/>
              </a:defRPr>
            </a:lvl1pPr>
            <a:lvl2pPr>
              <a:buClr>
                <a:srgbClr val="80C342"/>
              </a:buClr>
              <a:defRPr>
                <a:solidFill>
                  <a:srgbClr val="552C2E"/>
                </a:solidFill>
                <a:latin typeface="Tahoma" panose="020B0604030504040204" pitchFamily="34" charset="0"/>
                <a:ea typeface="Tahoma" panose="020B0604030504040204" pitchFamily="34" charset="0"/>
                <a:cs typeface="Tahoma" panose="020B0604030504040204" pitchFamily="34" charset="0"/>
              </a:defRPr>
            </a:lvl2pPr>
            <a:lvl3pPr>
              <a:buClr>
                <a:srgbClr val="80C342"/>
              </a:buClr>
              <a:defRPr>
                <a:solidFill>
                  <a:srgbClr val="552C2E"/>
                </a:solidFill>
                <a:latin typeface="Tahoma" panose="020B0604030504040204" pitchFamily="34" charset="0"/>
                <a:ea typeface="Tahoma" panose="020B0604030504040204" pitchFamily="34" charset="0"/>
                <a:cs typeface="Tahoma" panose="020B0604030504040204" pitchFamily="34" charset="0"/>
              </a:defRPr>
            </a:lvl3pPr>
            <a:lvl4pPr>
              <a:buClr>
                <a:srgbClr val="80C342"/>
              </a:buClr>
              <a:defRPr>
                <a:solidFill>
                  <a:srgbClr val="552C2E"/>
                </a:solidFill>
                <a:latin typeface="Tahoma" panose="020B0604030504040204" pitchFamily="34" charset="0"/>
                <a:ea typeface="Tahoma" panose="020B0604030504040204" pitchFamily="34" charset="0"/>
                <a:cs typeface="Tahoma" panose="020B0604030504040204" pitchFamily="34" charset="0"/>
              </a:defRPr>
            </a:lvl4pPr>
            <a:lvl5pPr>
              <a:buClr>
                <a:srgbClr val="80C342"/>
              </a:buClr>
              <a:defRPr>
                <a:solidFill>
                  <a:srgbClr val="552C2E"/>
                </a:solidFill>
                <a:latin typeface="Tahoma" panose="020B0604030504040204" pitchFamily="34" charset="0"/>
                <a:ea typeface="Tahoma" panose="020B0604030504040204" pitchFamily="34" charset="0"/>
                <a:cs typeface="Tahoma" panose="020B0604030504040204" pitchFamily="34" charset="0"/>
              </a:defRPr>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US" dirty="0"/>
          </a:p>
        </p:txBody>
      </p:sp>
      <p:sp>
        <p:nvSpPr>
          <p:cNvPr id="4" name="Date Placeholder 3"/>
          <p:cNvSpPr>
            <a:spLocks noGrp="1"/>
          </p:cNvSpPr>
          <p:nvPr>
            <p:ph type="dt" sz="half" idx="10"/>
          </p:nvPr>
        </p:nvSpPr>
        <p:spPr/>
        <p:txBody>
          <a:bodyPr vert="horz" lIns="91440" tIns="45720" rIns="91440" bIns="45720" rtlCol="0" anchor="ctr"/>
          <a:lstStyle>
            <a:lvl1pPr>
              <a:defRPr lang="fr-FR" sz="1000" smtClean="0">
                <a:solidFill>
                  <a:srgbClr val="80C342"/>
                </a:solidFill>
                <a:ea typeface="Tahoma" panose="020B0604030504040204" pitchFamily="34" charset="0"/>
                <a:cs typeface="Tahoma" panose="020B0604030504040204" pitchFamily="34" charset="0"/>
              </a:defRPr>
            </a:lvl1pPr>
          </a:lstStyle>
          <a:p>
            <a:fld id="{BDB5D737-7D89-433C-A84E-26A65F1D6CF5}" type="datetime1">
              <a:rPr lang="fr-FR" smtClean="0"/>
              <a:pPr/>
              <a:t>10/10/2014</a:t>
            </a:fld>
            <a:endParaRPr lang="fr-FR"/>
          </a:p>
        </p:txBody>
      </p:sp>
      <p:sp>
        <p:nvSpPr>
          <p:cNvPr id="5" name="Footer Placeholder 4"/>
          <p:cNvSpPr>
            <a:spLocks noGrp="1"/>
          </p:cNvSpPr>
          <p:nvPr>
            <p:ph type="ftr" sz="quarter" idx="11"/>
          </p:nvPr>
        </p:nvSpPr>
        <p:spPr/>
        <p:txBody>
          <a:bodyPr vert="horz" lIns="91440" tIns="45720" rIns="91440" bIns="45720" rtlCol="0" anchor="ctr"/>
          <a:lstStyle>
            <a:lvl1pPr>
              <a:defRPr lang="fr-FR" sz="1000" b="0" i="1">
                <a:solidFill>
                  <a:srgbClr val="80C342"/>
                </a:solidFill>
              </a:defRPr>
            </a:lvl1pPr>
          </a:lstStyle>
          <a:p>
            <a:r>
              <a:rPr lang="fr-FR" dirty="0" smtClean="0"/>
              <a:t>Présentation du Forum ouvert – Assises nationales du développement durable, Marseille</a:t>
            </a:r>
            <a:endParaRPr lang="fr-FR" dirty="0"/>
          </a:p>
        </p:txBody>
      </p:sp>
      <p:sp>
        <p:nvSpPr>
          <p:cNvPr id="6" name="Slide Number Placeholder 5"/>
          <p:cNvSpPr>
            <a:spLocks noGrp="1"/>
          </p:cNvSpPr>
          <p:nvPr>
            <p:ph type="sldNum" sz="quarter" idx="12"/>
          </p:nvPr>
        </p:nvSpPr>
        <p:spPr/>
        <p:txBody>
          <a:bodyPr vert="horz" lIns="91440" tIns="45720" rIns="91440" bIns="45720" rtlCol="0" anchor="ctr"/>
          <a:lstStyle>
            <a:lvl1pPr>
              <a:defRPr lang="fr-FR" sz="1000" b="1" smtClean="0">
                <a:solidFill>
                  <a:srgbClr val="80C342"/>
                </a:solidFill>
              </a:defRPr>
            </a:lvl1pPr>
          </a:lstStyle>
          <a:p>
            <a:fld id="{3C6DA9BA-C34C-46B3-9481-30244CE632BB}" type="slidenum">
              <a:rPr lang="fr-FR" smtClean="0"/>
              <a:pPr/>
              <a:t>‹N°›</a:t>
            </a:fld>
            <a:endParaRPr lang="fr-FR"/>
          </a:p>
        </p:txBody>
      </p:sp>
    </p:spTree>
    <p:extLst>
      <p:ext uri="{BB962C8B-B14F-4D97-AF65-F5344CB8AC3E}">
        <p14:creationId xmlns:p14="http://schemas.microsoft.com/office/powerpoint/2010/main" val="32667635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pic>
        <p:nvPicPr>
          <p:cNvPr id="7" name="Imag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762" y="8164"/>
            <a:ext cx="9910761" cy="6858000"/>
          </a:xfrm>
          <a:prstGeom prst="rect">
            <a:avLst/>
          </a:prstGeom>
        </p:spPr>
      </p:pic>
      <p:sp>
        <p:nvSpPr>
          <p:cNvPr id="2" name="Title 1"/>
          <p:cNvSpPr>
            <a:spLocks noGrp="1"/>
          </p:cNvSpPr>
          <p:nvPr>
            <p:ph type="title"/>
          </p:nvPr>
        </p:nvSpPr>
        <p:spPr>
          <a:xfrm>
            <a:off x="675879" y="1709740"/>
            <a:ext cx="8543925" cy="2852737"/>
          </a:xfrm>
        </p:spPr>
        <p:txBody>
          <a:bodyPr anchor="b"/>
          <a:lstStyle>
            <a:lvl1pPr>
              <a:defRPr sz="6000">
                <a:solidFill>
                  <a:srgbClr val="80C342"/>
                </a:solidFill>
                <a:latin typeface="Tahoma" panose="020B0604030504040204" pitchFamily="34" charset="0"/>
                <a:ea typeface="Tahoma" panose="020B0604030504040204" pitchFamily="34" charset="0"/>
                <a:cs typeface="Tahoma" panose="020B0604030504040204" pitchFamily="34" charset="0"/>
              </a:defRPr>
            </a:lvl1pPr>
          </a:lstStyle>
          <a:p>
            <a:r>
              <a:rPr lang="fr-FR" dirty="0" smtClean="0"/>
              <a:t>Modifiez le style du titre</a:t>
            </a:r>
            <a:endParaRPr lang="en-US" dirty="0"/>
          </a:p>
        </p:txBody>
      </p:sp>
      <p:sp>
        <p:nvSpPr>
          <p:cNvPr id="3" name="Text Placeholder 2"/>
          <p:cNvSpPr>
            <a:spLocks noGrp="1"/>
          </p:cNvSpPr>
          <p:nvPr>
            <p:ph type="body" idx="1"/>
          </p:nvPr>
        </p:nvSpPr>
        <p:spPr>
          <a:xfrm>
            <a:off x="675879" y="4589465"/>
            <a:ext cx="8543925" cy="1500187"/>
          </a:xfrm>
        </p:spPr>
        <p:txBody>
          <a:bodyPr/>
          <a:lstStyle>
            <a:lvl1pPr marL="0" indent="0">
              <a:buNone/>
              <a:defRPr sz="2400">
                <a:solidFill>
                  <a:srgbClr val="552C2E"/>
                </a:solidFill>
                <a:latin typeface="Tahoma" panose="020B0604030504040204" pitchFamily="34" charset="0"/>
                <a:ea typeface="Tahoma" panose="020B0604030504040204" pitchFamily="34" charset="0"/>
                <a:cs typeface="Tahoma" panose="020B060403050404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dirty="0" smtClean="0"/>
              <a:t>Modifiez les styles du texte du masque</a:t>
            </a:r>
          </a:p>
        </p:txBody>
      </p:sp>
      <p:sp>
        <p:nvSpPr>
          <p:cNvPr id="4" name="Date Placeholder 3"/>
          <p:cNvSpPr>
            <a:spLocks noGrp="1"/>
          </p:cNvSpPr>
          <p:nvPr>
            <p:ph type="dt" sz="half" idx="10"/>
          </p:nvPr>
        </p:nvSpPr>
        <p:spPr/>
        <p:txBody>
          <a:bodyPr/>
          <a:lstStyle>
            <a:lvl1pPr>
              <a:defRPr sz="1000">
                <a:solidFill>
                  <a:srgbClr val="80C342"/>
                </a:solidFill>
                <a:latin typeface="+mn-lt"/>
                <a:ea typeface="Tahoma" panose="020B0604030504040204" pitchFamily="34" charset="0"/>
                <a:cs typeface="Tahoma" panose="020B0604030504040204" pitchFamily="34" charset="0"/>
              </a:defRPr>
            </a:lvl1pPr>
          </a:lstStyle>
          <a:p>
            <a:fld id="{DC8B0294-29D4-44E7-8505-AE454EA947CC}" type="datetime1">
              <a:rPr lang="fr-FR" smtClean="0"/>
              <a:pPr/>
              <a:t>10/10/2014</a:t>
            </a:fld>
            <a:endParaRPr lang="fr-FR" dirty="0"/>
          </a:p>
        </p:txBody>
      </p:sp>
      <p:sp>
        <p:nvSpPr>
          <p:cNvPr id="5" name="Footer Placeholder 4"/>
          <p:cNvSpPr>
            <a:spLocks noGrp="1"/>
          </p:cNvSpPr>
          <p:nvPr>
            <p:ph type="ftr" sz="quarter" idx="11"/>
          </p:nvPr>
        </p:nvSpPr>
        <p:spPr/>
        <p:txBody>
          <a:bodyPr/>
          <a:lstStyle>
            <a:lvl1pPr>
              <a:defRPr sz="1000" i="1">
                <a:solidFill>
                  <a:srgbClr val="80C342"/>
                </a:solidFill>
              </a:defRPr>
            </a:lvl1pPr>
          </a:lstStyle>
          <a:p>
            <a:r>
              <a:rPr lang="fr-FR" dirty="0" smtClean="0"/>
              <a:t>Présentation du Forum ouvert – Assises nationales du développement durable, Marseille</a:t>
            </a:r>
            <a:endParaRPr lang="fr-FR" dirty="0"/>
          </a:p>
        </p:txBody>
      </p:sp>
      <p:sp>
        <p:nvSpPr>
          <p:cNvPr id="6" name="Slide Number Placeholder 5"/>
          <p:cNvSpPr>
            <a:spLocks noGrp="1"/>
          </p:cNvSpPr>
          <p:nvPr>
            <p:ph type="sldNum" sz="quarter" idx="12"/>
          </p:nvPr>
        </p:nvSpPr>
        <p:spPr/>
        <p:txBody>
          <a:bodyPr/>
          <a:lstStyle>
            <a:lvl1pPr>
              <a:defRPr sz="1000" b="1">
                <a:solidFill>
                  <a:srgbClr val="80C342"/>
                </a:solidFill>
              </a:defRPr>
            </a:lvl1pPr>
          </a:lstStyle>
          <a:p>
            <a:fld id="{3C6DA9BA-C34C-46B3-9481-30244CE632BB}" type="slidenum">
              <a:rPr lang="fr-FR" smtClean="0"/>
              <a:pPr/>
              <a:t>‹N°›</a:t>
            </a:fld>
            <a:endParaRPr lang="fr-FR" dirty="0"/>
          </a:p>
        </p:txBody>
      </p:sp>
    </p:spTree>
    <p:extLst>
      <p:ext uri="{BB962C8B-B14F-4D97-AF65-F5344CB8AC3E}">
        <p14:creationId xmlns:p14="http://schemas.microsoft.com/office/powerpoint/2010/main" val="1035065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bg>
      <p:bgRef idx="1001">
        <a:schemeClr val="bg1"/>
      </p:bgRef>
    </p:bg>
    <p:spTree>
      <p:nvGrpSpPr>
        <p:cNvPr id="1" name=""/>
        <p:cNvGrpSpPr/>
        <p:nvPr/>
      </p:nvGrpSpPr>
      <p:grpSpPr>
        <a:xfrm>
          <a:off x="0" y="0"/>
          <a:ext cx="0" cy="0"/>
          <a:chOff x="0" y="0"/>
          <a:chExt cx="0" cy="0"/>
        </a:xfrm>
      </p:grpSpPr>
      <p:pic>
        <p:nvPicPr>
          <p:cNvPr id="8" name="Imag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762" y="8164"/>
            <a:ext cx="9910761" cy="6858000"/>
          </a:xfrm>
          <a:prstGeom prst="rect">
            <a:avLst/>
          </a:prstGeom>
        </p:spPr>
      </p:pic>
      <p:sp>
        <p:nvSpPr>
          <p:cNvPr id="2" name="Title 1"/>
          <p:cNvSpPr>
            <a:spLocks noGrp="1"/>
          </p:cNvSpPr>
          <p:nvPr>
            <p:ph type="title"/>
          </p:nvPr>
        </p:nvSpPr>
        <p:spPr/>
        <p:txBody>
          <a:bodyPr/>
          <a:lstStyle>
            <a:lvl1pPr algn="ctr">
              <a:defRPr b="1">
                <a:solidFill>
                  <a:srgbClr val="80C342"/>
                </a:solidFill>
                <a:latin typeface="Tahoma" panose="020B0604030504040204" pitchFamily="34" charset="0"/>
                <a:ea typeface="Tahoma" panose="020B0604030504040204" pitchFamily="34" charset="0"/>
                <a:cs typeface="Tahoma" panose="020B0604030504040204" pitchFamily="34" charset="0"/>
              </a:defRPr>
            </a:lvl1pPr>
          </a:lstStyle>
          <a:p>
            <a:r>
              <a:rPr lang="fr-FR" smtClean="0"/>
              <a:t>Modifiez le style du titre</a:t>
            </a:r>
            <a:endParaRPr lang="en-US" dirty="0"/>
          </a:p>
        </p:txBody>
      </p:sp>
      <p:sp>
        <p:nvSpPr>
          <p:cNvPr id="3" name="Content Placeholder 2"/>
          <p:cNvSpPr>
            <a:spLocks noGrp="1"/>
          </p:cNvSpPr>
          <p:nvPr>
            <p:ph sz="half" idx="1"/>
          </p:nvPr>
        </p:nvSpPr>
        <p:spPr>
          <a:xfrm>
            <a:off x="681038" y="1825625"/>
            <a:ext cx="4210050" cy="4351338"/>
          </a:xfrm>
        </p:spPr>
        <p:txBody>
          <a:bodyPr/>
          <a:lstStyle>
            <a:lvl1pPr>
              <a:buClr>
                <a:srgbClr val="80C342"/>
              </a:buClr>
              <a:defRPr>
                <a:solidFill>
                  <a:srgbClr val="552C2E"/>
                </a:solidFill>
                <a:latin typeface="Tahoma" panose="020B0604030504040204" pitchFamily="34" charset="0"/>
                <a:ea typeface="Tahoma" panose="020B0604030504040204" pitchFamily="34" charset="0"/>
                <a:cs typeface="Tahoma" panose="020B0604030504040204" pitchFamily="34" charset="0"/>
              </a:defRPr>
            </a:lvl1pPr>
            <a:lvl2pPr>
              <a:buClr>
                <a:srgbClr val="80C342"/>
              </a:buClr>
              <a:defRPr>
                <a:solidFill>
                  <a:srgbClr val="552C2E"/>
                </a:solidFill>
                <a:latin typeface="Tahoma" panose="020B0604030504040204" pitchFamily="34" charset="0"/>
                <a:ea typeface="Tahoma" panose="020B0604030504040204" pitchFamily="34" charset="0"/>
                <a:cs typeface="Tahoma" panose="020B0604030504040204" pitchFamily="34" charset="0"/>
              </a:defRPr>
            </a:lvl2pPr>
            <a:lvl3pPr>
              <a:buClr>
                <a:srgbClr val="80C342"/>
              </a:buClr>
              <a:defRPr>
                <a:solidFill>
                  <a:srgbClr val="552C2E"/>
                </a:solidFill>
                <a:latin typeface="Tahoma" panose="020B0604030504040204" pitchFamily="34" charset="0"/>
                <a:ea typeface="Tahoma" panose="020B0604030504040204" pitchFamily="34" charset="0"/>
                <a:cs typeface="Tahoma" panose="020B0604030504040204" pitchFamily="34" charset="0"/>
              </a:defRPr>
            </a:lvl3pPr>
            <a:lvl4pPr>
              <a:buClr>
                <a:srgbClr val="80C342"/>
              </a:buClr>
              <a:defRPr>
                <a:solidFill>
                  <a:srgbClr val="552C2E"/>
                </a:solidFill>
                <a:latin typeface="Tahoma" panose="020B0604030504040204" pitchFamily="34" charset="0"/>
                <a:ea typeface="Tahoma" panose="020B0604030504040204" pitchFamily="34" charset="0"/>
                <a:cs typeface="Tahoma" panose="020B0604030504040204" pitchFamily="34" charset="0"/>
              </a:defRPr>
            </a:lvl4pPr>
            <a:lvl5pPr>
              <a:buClr>
                <a:srgbClr val="80C342"/>
              </a:buClr>
              <a:defRPr>
                <a:solidFill>
                  <a:srgbClr val="552C2E"/>
                </a:solidFill>
                <a:latin typeface="Tahoma" panose="020B0604030504040204" pitchFamily="34" charset="0"/>
                <a:ea typeface="Tahoma" panose="020B0604030504040204" pitchFamily="34" charset="0"/>
                <a:cs typeface="Tahoma" panose="020B0604030504040204" pitchFamily="34" charset="0"/>
              </a:defRPr>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US" dirty="0"/>
          </a:p>
        </p:txBody>
      </p:sp>
      <p:sp>
        <p:nvSpPr>
          <p:cNvPr id="4" name="Content Placeholder 3"/>
          <p:cNvSpPr>
            <a:spLocks noGrp="1"/>
          </p:cNvSpPr>
          <p:nvPr>
            <p:ph sz="half" idx="2"/>
          </p:nvPr>
        </p:nvSpPr>
        <p:spPr>
          <a:xfrm>
            <a:off x="5014913" y="1825625"/>
            <a:ext cx="4210050" cy="4351338"/>
          </a:xfrm>
        </p:spPr>
        <p:txBody>
          <a:bodyPr/>
          <a:lstStyle>
            <a:lvl1pPr>
              <a:buClr>
                <a:srgbClr val="80C342"/>
              </a:buClr>
              <a:defRPr>
                <a:solidFill>
                  <a:srgbClr val="552C2E"/>
                </a:solidFill>
                <a:latin typeface="Tahoma" panose="020B0604030504040204" pitchFamily="34" charset="0"/>
                <a:ea typeface="Tahoma" panose="020B0604030504040204" pitchFamily="34" charset="0"/>
                <a:cs typeface="Tahoma" panose="020B0604030504040204" pitchFamily="34" charset="0"/>
              </a:defRPr>
            </a:lvl1pPr>
            <a:lvl2pPr>
              <a:buClr>
                <a:srgbClr val="80C342"/>
              </a:buClr>
              <a:defRPr>
                <a:solidFill>
                  <a:srgbClr val="552C2E"/>
                </a:solidFill>
                <a:latin typeface="Tahoma" panose="020B0604030504040204" pitchFamily="34" charset="0"/>
                <a:ea typeface="Tahoma" panose="020B0604030504040204" pitchFamily="34" charset="0"/>
                <a:cs typeface="Tahoma" panose="020B0604030504040204" pitchFamily="34" charset="0"/>
              </a:defRPr>
            </a:lvl2pPr>
            <a:lvl3pPr>
              <a:buClr>
                <a:srgbClr val="80C342"/>
              </a:buClr>
              <a:defRPr>
                <a:solidFill>
                  <a:srgbClr val="552C2E"/>
                </a:solidFill>
                <a:latin typeface="Tahoma" panose="020B0604030504040204" pitchFamily="34" charset="0"/>
                <a:ea typeface="Tahoma" panose="020B0604030504040204" pitchFamily="34" charset="0"/>
                <a:cs typeface="Tahoma" panose="020B0604030504040204" pitchFamily="34" charset="0"/>
              </a:defRPr>
            </a:lvl3pPr>
            <a:lvl4pPr>
              <a:buClr>
                <a:srgbClr val="80C342"/>
              </a:buClr>
              <a:defRPr>
                <a:solidFill>
                  <a:srgbClr val="552C2E"/>
                </a:solidFill>
                <a:latin typeface="Tahoma" panose="020B0604030504040204" pitchFamily="34" charset="0"/>
                <a:ea typeface="Tahoma" panose="020B0604030504040204" pitchFamily="34" charset="0"/>
                <a:cs typeface="Tahoma" panose="020B0604030504040204" pitchFamily="34" charset="0"/>
              </a:defRPr>
            </a:lvl4pPr>
            <a:lvl5pPr>
              <a:buClr>
                <a:srgbClr val="80C342"/>
              </a:buClr>
              <a:defRPr>
                <a:solidFill>
                  <a:srgbClr val="552C2E"/>
                </a:solidFill>
                <a:latin typeface="Tahoma" panose="020B0604030504040204" pitchFamily="34" charset="0"/>
                <a:ea typeface="Tahoma" panose="020B0604030504040204" pitchFamily="34" charset="0"/>
                <a:cs typeface="Tahoma" panose="020B0604030504040204" pitchFamily="34" charset="0"/>
              </a:defRPr>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US" dirty="0"/>
          </a:p>
        </p:txBody>
      </p:sp>
      <p:sp>
        <p:nvSpPr>
          <p:cNvPr id="5" name="Date Placeholder 4"/>
          <p:cNvSpPr>
            <a:spLocks noGrp="1"/>
          </p:cNvSpPr>
          <p:nvPr>
            <p:ph type="dt" sz="half" idx="10"/>
          </p:nvPr>
        </p:nvSpPr>
        <p:spPr/>
        <p:txBody>
          <a:bodyPr vert="horz" lIns="91440" tIns="45720" rIns="91440" bIns="45720" rtlCol="0" anchor="ctr"/>
          <a:lstStyle>
            <a:lvl1pPr>
              <a:defRPr lang="fr-FR" sz="1000" smtClean="0">
                <a:solidFill>
                  <a:srgbClr val="80C342"/>
                </a:solidFill>
                <a:ea typeface="Tahoma" panose="020B0604030504040204" pitchFamily="34" charset="0"/>
                <a:cs typeface="Tahoma" panose="020B0604030504040204" pitchFamily="34" charset="0"/>
              </a:defRPr>
            </a:lvl1pPr>
          </a:lstStyle>
          <a:p>
            <a:fld id="{CA929586-46DA-4EC6-8930-2EE9878112F7}" type="datetime1">
              <a:rPr lang="fr-FR" smtClean="0"/>
              <a:pPr/>
              <a:t>10/10/2014</a:t>
            </a:fld>
            <a:endParaRPr lang="fr-FR"/>
          </a:p>
        </p:txBody>
      </p:sp>
      <p:sp>
        <p:nvSpPr>
          <p:cNvPr id="6" name="Footer Placeholder 5"/>
          <p:cNvSpPr>
            <a:spLocks noGrp="1"/>
          </p:cNvSpPr>
          <p:nvPr>
            <p:ph type="ftr" sz="quarter" idx="11"/>
          </p:nvPr>
        </p:nvSpPr>
        <p:spPr/>
        <p:txBody>
          <a:bodyPr vert="horz" lIns="91440" tIns="45720" rIns="91440" bIns="45720" rtlCol="0" anchor="ctr"/>
          <a:lstStyle>
            <a:lvl1pPr algn="ctr">
              <a:defRPr lang="fr-FR" sz="1000" i="1">
                <a:solidFill>
                  <a:srgbClr val="80C342"/>
                </a:solidFill>
                <a:ea typeface="Tahoma" panose="020B0604030504040204" pitchFamily="34" charset="0"/>
                <a:cs typeface="Tahoma" panose="020B0604030504040204" pitchFamily="34" charset="0"/>
              </a:defRPr>
            </a:lvl1pPr>
          </a:lstStyle>
          <a:p>
            <a:r>
              <a:rPr lang="fr-FR" smtClean="0"/>
              <a:t>pied de page</a:t>
            </a:r>
            <a:endParaRPr lang="fr-FR"/>
          </a:p>
        </p:txBody>
      </p:sp>
      <p:sp>
        <p:nvSpPr>
          <p:cNvPr id="7" name="Slide Number Placeholder 6"/>
          <p:cNvSpPr>
            <a:spLocks noGrp="1"/>
          </p:cNvSpPr>
          <p:nvPr>
            <p:ph type="sldNum" sz="quarter" idx="12"/>
          </p:nvPr>
        </p:nvSpPr>
        <p:spPr/>
        <p:txBody>
          <a:bodyPr vert="horz" lIns="91440" tIns="45720" rIns="91440" bIns="45720" rtlCol="0" anchor="ctr"/>
          <a:lstStyle>
            <a:lvl1pPr algn="r">
              <a:defRPr lang="fr-FR" sz="1000" b="1" smtClean="0">
                <a:solidFill>
                  <a:srgbClr val="80C342"/>
                </a:solidFill>
                <a:ea typeface="Tahoma" panose="020B0604030504040204" pitchFamily="34" charset="0"/>
                <a:cs typeface="Tahoma" panose="020B0604030504040204" pitchFamily="34" charset="0"/>
              </a:defRPr>
            </a:lvl1pPr>
          </a:lstStyle>
          <a:p>
            <a:fld id="{3C6DA9BA-C34C-46B3-9481-30244CE632BB}" type="slidenum">
              <a:rPr lang="fr-FR" smtClean="0"/>
              <a:pPr/>
              <a:t>‹N°›</a:t>
            </a:fld>
            <a:endParaRPr lang="fr-FR"/>
          </a:p>
        </p:txBody>
      </p:sp>
    </p:spTree>
    <p:extLst>
      <p:ext uri="{BB962C8B-B14F-4D97-AF65-F5344CB8AC3E}">
        <p14:creationId xmlns:p14="http://schemas.microsoft.com/office/powerpoint/2010/main" val="4042519146"/>
      </p:ext>
    </p:extLst>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pic>
        <p:nvPicPr>
          <p:cNvPr id="10" name="Imag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762" y="8164"/>
            <a:ext cx="9910761" cy="6858000"/>
          </a:xfrm>
          <a:prstGeom prst="rect">
            <a:avLst/>
          </a:prstGeom>
        </p:spPr>
      </p:pic>
      <p:sp>
        <p:nvSpPr>
          <p:cNvPr id="2" name="Title 1"/>
          <p:cNvSpPr>
            <a:spLocks noGrp="1"/>
          </p:cNvSpPr>
          <p:nvPr>
            <p:ph type="title"/>
          </p:nvPr>
        </p:nvSpPr>
        <p:spPr>
          <a:xfrm>
            <a:off x="682328" y="365127"/>
            <a:ext cx="8543925" cy="1325563"/>
          </a:xfrm>
        </p:spPr>
        <p:txBody>
          <a:bodyPr/>
          <a:lstStyle>
            <a:lvl1pPr>
              <a:defRPr b="1">
                <a:solidFill>
                  <a:srgbClr val="80C342"/>
                </a:solidFill>
                <a:latin typeface="Tahoma" panose="020B0604030504040204" pitchFamily="34" charset="0"/>
                <a:ea typeface="Tahoma" panose="020B0604030504040204" pitchFamily="34" charset="0"/>
                <a:cs typeface="Tahoma" panose="020B0604030504040204" pitchFamily="34" charset="0"/>
              </a:defRPr>
            </a:lvl1pPr>
          </a:lstStyle>
          <a:p>
            <a:r>
              <a:rPr lang="fr-FR" smtClean="0"/>
              <a:t>Modifiez le style du titre</a:t>
            </a:r>
            <a:endParaRPr lang="en-US" dirty="0"/>
          </a:p>
        </p:txBody>
      </p:sp>
      <p:sp>
        <p:nvSpPr>
          <p:cNvPr id="3" name="Text Placeholder 2"/>
          <p:cNvSpPr>
            <a:spLocks noGrp="1"/>
          </p:cNvSpPr>
          <p:nvPr>
            <p:ph type="body" idx="1"/>
          </p:nvPr>
        </p:nvSpPr>
        <p:spPr>
          <a:xfrm>
            <a:off x="682329" y="1681163"/>
            <a:ext cx="4190702" cy="823912"/>
          </a:xfrm>
        </p:spPr>
        <p:txBody>
          <a:bodyPr anchor="b"/>
          <a:lstStyle>
            <a:lvl1pPr marL="0" indent="0">
              <a:buNone/>
              <a:defRPr sz="2400" b="1">
                <a:solidFill>
                  <a:srgbClr val="80C342"/>
                </a:solidFill>
                <a:latin typeface="Tahoma" panose="020B0604030504040204" pitchFamily="34" charset="0"/>
                <a:ea typeface="Tahoma" panose="020B0604030504040204" pitchFamily="34" charset="0"/>
                <a:cs typeface="Tahoma" panose="020B060403050404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dirty="0" smtClean="0"/>
              <a:t>Modifiez les styles du texte du masque</a:t>
            </a:r>
          </a:p>
        </p:txBody>
      </p:sp>
      <p:sp>
        <p:nvSpPr>
          <p:cNvPr id="4" name="Content Placeholder 3"/>
          <p:cNvSpPr>
            <a:spLocks noGrp="1"/>
          </p:cNvSpPr>
          <p:nvPr>
            <p:ph sz="half" idx="2"/>
          </p:nvPr>
        </p:nvSpPr>
        <p:spPr>
          <a:xfrm>
            <a:off x="682329" y="2505075"/>
            <a:ext cx="4190702" cy="3684588"/>
          </a:xfrm>
        </p:spPr>
        <p:txBody>
          <a:bodyPr/>
          <a:lstStyle>
            <a:lvl1pPr>
              <a:buClr>
                <a:srgbClr val="80C342"/>
              </a:buClr>
              <a:defRPr>
                <a:solidFill>
                  <a:srgbClr val="552C2E"/>
                </a:solidFill>
                <a:latin typeface="Tahoma" panose="020B0604030504040204" pitchFamily="34" charset="0"/>
                <a:ea typeface="Tahoma" panose="020B0604030504040204" pitchFamily="34" charset="0"/>
                <a:cs typeface="Tahoma" panose="020B0604030504040204" pitchFamily="34" charset="0"/>
              </a:defRPr>
            </a:lvl1pPr>
            <a:lvl2pPr>
              <a:buClr>
                <a:srgbClr val="80C342"/>
              </a:buClr>
              <a:defRPr>
                <a:solidFill>
                  <a:srgbClr val="552C2E"/>
                </a:solidFill>
                <a:latin typeface="Tahoma" panose="020B0604030504040204" pitchFamily="34" charset="0"/>
                <a:ea typeface="Tahoma" panose="020B0604030504040204" pitchFamily="34" charset="0"/>
                <a:cs typeface="Tahoma" panose="020B0604030504040204" pitchFamily="34" charset="0"/>
              </a:defRPr>
            </a:lvl2pPr>
            <a:lvl3pPr>
              <a:buClr>
                <a:srgbClr val="80C342"/>
              </a:buClr>
              <a:defRPr>
                <a:solidFill>
                  <a:srgbClr val="552C2E"/>
                </a:solidFill>
                <a:latin typeface="Tahoma" panose="020B0604030504040204" pitchFamily="34" charset="0"/>
                <a:ea typeface="Tahoma" panose="020B0604030504040204" pitchFamily="34" charset="0"/>
                <a:cs typeface="Tahoma" panose="020B0604030504040204" pitchFamily="34" charset="0"/>
              </a:defRPr>
            </a:lvl3pPr>
            <a:lvl4pPr>
              <a:buClr>
                <a:srgbClr val="80C342"/>
              </a:buClr>
              <a:defRPr>
                <a:solidFill>
                  <a:srgbClr val="552C2E"/>
                </a:solidFill>
                <a:latin typeface="Tahoma" panose="020B0604030504040204" pitchFamily="34" charset="0"/>
                <a:ea typeface="Tahoma" panose="020B0604030504040204" pitchFamily="34" charset="0"/>
                <a:cs typeface="Tahoma" panose="020B0604030504040204" pitchFamily="34" charset="0"/>
              </a:defRPr>
            </a:lvl4pPr>
            <a:lvl5pPr>
              <a:buClr>
                <a:srgbClr val="80C342"/>
              </a:buClr>
              <a:defRPr>
                <a:solidFill>
                  <a:srgbClr val="552C2E"/>
                </a:solidFill>
                <a:latin typeface="Tahoma" panose="020B0604030504040204" pitchFamily="34" charset="0"/>
                <a:ea typeface="Tahoma" panose="020B0604030504040204" pitchFamily="34" charset="0"/>
                <a:cs typeface="Tahoma" panose="020B0604030504040204" pitchFamily="34" charset="0"/>
              </a:defRPr>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US" dirty="0"/>
          </a:p>
        </p:txBody>
      </p:sp>
      <p:sp>
        <p:nvSpPr>
          <p:cNvPr id="5" name="Text Placeholder 4"/>
          <p:cNvSpPr>
            <a:spLocks noGrp="1"/>
          </p:cNvSpPr>
          <p:nvPr>
            <p:ph type="body" sz="quarter" idx="3"/>
          </p:nvPr>
        </p:nvSpPr>
        <p:spPr>
          <a:xfrm>
            <a:off x="5014913" y="1681163"/>
            <a:ext cx="4211340" cy="823912"/>
          </a:xfrm>
        </p:spPr>
        <p:txBody>
          <a:bodyPr anchor="b"/>
          <a:lstStyle>
            <a:lvl1pPr marL="0" indent="0">
              <a:buNone/>
              <a:defRPr sz="2400" b="1">
                <a:solidFill>
                  <a:srgbClr val="80C342"/>
                </a:solidFill>
                <a:latin typeface="Tahoma" panose="020B0604030504040204" pitchFamily="34" charset="0"/>
                <a:ea typeface="Tahoma" panose="020B0604030504040204" pitchFamily="34" charset="0"/>
                <a:cs typeface="Tahoma" panose="020B060403050404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dirty="0" smtClean="0"/>
              <a:t>Modifiez les styles du texte du masque</a:t>
            </a:r>
          </a:p>
        </p:txBody>
      </p:sp>
      <p:sp>
        <p:nvSpPr>
          <p:cNvPr id="6" name="Content Placeholder 5"/>
          <p:cNvSpPr>
            <a:spLocks noGrp="1"/>
          </p:cNvSpPr>
          <p:nvPr>
            <p:ph sz="quarter" idx="4"/>
          </p:nvPr>
        </p:nvSpPr>
        <p:spPr>
          <a:xfrm>
            <a:off x="5014913" y="2505075"/>
            <a:ext cx="4211340" cy="3684588"/>
          </a:xfrm>
        </p:spPr>
        <p:txBody>
          <a:bodyPr/>
          <a:lstStyle>
            <a:lvl1pPr>
              <a:buClr>
                <a:srgbClr val="80C342"/>
              </a:buClr>
              <a:defRPr>
                <a:solidFill>
                  <a:srgbClr val="552C2E"/>
                </a:solidFill>
                <a:latin typeface="Tahoma" panose="020B0604030504040204" pitchFamily="34" charset="0"/>
                <a:ea typeface="Tahoma" panose="020B0604030504040204" pitchFamily="34" charset="0"/>
                <a:cs typeface="Tahoma" panose="020B0604030504040204" pitchFamily="34" charset="0"/>
              </a:defRPr>
            </a:lvl1pPr>
            <a:lvl2pPr>
              <a:buClr>
                <a:srgbClr val="80C342"/>
              </a:buClr>
              <a:defRPr>
                <a:solidFill>
                  <a:srgbClr val="552C2E"/>
                </a:solidFill>
                <a:latin typeface="Tahoma" panose="020B0604030504040204" pitchFamily="34" charset="0"/>
                <a:ea typeface="Tahoma" panose="020B0604030504040204" pitchFamily="34" charset="0"/>
                <a:cs typeface="Tahoma" panose="020B0604030504040204" pitchFamily="34" charset="0"/>
              </a:defRPr>
            </a:lvl2pPr>
            <a:lvl3pPr>
              <a:buClr>
                <a:srgbClr val="80C342"/>
              </a:buClr>
              <a:defRPr>
                <a:solidFill>
                  <a:srgbClr val="552C2E"/>
                </a:solidFill>
                <a:latin typeface="Tahoma" panose="020B0604030504040204" pitchFamily="34" charset="0"/>
                <a:ea typeface="Tahoma" panose="020B0604030504040204" pitchFamily="34" charset="0"/>
                <a:cs typeface="Tahoma" panose="020B0604030504040204" pitchFamily="34" charset="0"/>
              </a:defRPr>
            </a:lvl3pPr>
            <a:lvl4pPr>
              <a:buClr>
                <a:srgbClr val="80C342"/>
              </a:buClr>
              <a:defRPr>
                <a:solidFill>
                  <a:srgbClr val="552C2E"/>
                </a:solidFill>
                <a:latin typeface="Tahoma" panose="020B0604030504040204" pitchFamily="34" charset="0"/>
                <a:ea typeface="Tahoma" panose="020B0604030504040204" pitchFamily="34" charset="0"/>
                <a:cs typeface="Tahoma" panose="020B0604030504040204" pitchFamily="34" charset="0"/>
              </a:defRPr>
            </a:lvl4pPr>
            <a:lvl5pPr>
              <a:buClr>
                <a:srgbClr val="80C342"/>
              </a:buClr>
              <a:defRPr>
                <a:solidFill>
                  <a:srgbClr val="552C2E"/>
                </a:solidFill>
                <a:latin typeface="Tahoma" panose="020B0604030504040204" pitchFamily="34" charset="0"/>
                <a:ea typeface="Tahoma" panose="020B0604030504040204" pitchFamily="34" charset="0"/>
                <a:cs typeface="Tahoma" panose="020B0604030504040204" pitchFamily="34" charset="0"/>
              </a:defRPr>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US" dirty="0"/>
          </a:p>
        </p:txBody>
      </p:sp>
      <p:sp>
        <p:nvSpPr>
          <p:cNvPr id="7" name="Date Placeholder 6"/>
          <p:cNvSpPr>
            <a:spLocks noGrp="1"/>
          </p:cNvSpPr>
          <p:nvPr>
            <p:ph type="dt" sz="half" idx="10"/>
          </p:nvPr>
        </p:nvSpPr>
        <p:spPr/>
        <p:txBody>
          <a:bodyPr vert="horz" lIns="91440" tIns="45720" rIns="91440" bIns="45720" rtlCol="0" anchor="ctr"/>
          <a:lstStyle>
            <a:lvl1pPr algn="l">
              <a:defRPr lang="fr-FR" sz="1000" smtClean="0">
                <a:solidFill>
                  <a:srgbClr val="80C342"/>
                </a:solidFill>
                <a:ea typeface="Tahoma" panose="020B0604030504040204" pitchFamily="34" charset="0"/>
                <a:cs typeface="Tahoma" panose="020B0604030504040204" pitchFamily="34" charset="0"/>
              </a:defRPr>
            </a:lvl1pPr>
          </a:lstStyle>
          <a:p>
            <a:fld id="{C84037F9-BDE9-4235-B877-CAC48C9C4CE4}" type="datetime1">
              <a:rPr lang="fr-FR" smtClean="0"/>
              <a:pPr/>
              <a:t>10/10/2014</a:t>
            </a:fld>
            <a:endParaRPr lang="fr-FR"/>
          </a:p>
        </p:txBody>
      </p:sp>
      <p:sp>
        <p:nvSpPr>
          <p:cNvPr id="8" name="Footer Placeholder 7"/>
          <p:cNvSpPr>
            <a:spLocks noGrp="1"/>
          </p:cNvSpPr>
          <p:nvPr>
            <p:ph type="ftr" sz="quarter" idx="11"/>
          </p:nvPr>
        </p:nvSpPr>
        <p:spPr/>
        <p:txBody>
          <a:bodyPr vert="horz" lIns="91440" tIns="45720" rIns="91440" bIns="45720" rtlCol="0" anchor="ctr"/>
          <a:lstStyle>
            <a:lvl1pPr algn="ctr">
              <a:defRPr lang="fr-FR" sz="1000" i="1">
                <a:solidFill>
                  <a:srgbClr val="80C342"/>
                </a:solidFill>
                <a:ea typeface="Tahoma" panose="020B0604030504040204" pitchFamily="34" charset="0"/>
                <a:cs typeface="Tahoma" panose="020B0604030504040204" pitchFamily="34" charset="0"/>
              </a:defRPr>
            </a:lvl1pPr>
          </a:lstStyle>
          <a:p>
            <a:r>
              <a:rPr lang="fr-FR" smtClean="0"/>
              <a:t>pied de page</a:t>
            </a:r>
            <a:endParaRPr lang="fr-FR" dirty="0"/>
          </a:p>
        </p:txBody>
      </p:sp>
      <p:sp>
        <p:nvSpPr>
          <p:cNvPr id="9" name="Slide Number Placeholder 8"/>
          <p:cNvSpPr>
            <a:spLocks noGrp="1"/>
          </p:cNvSpPr>
          <p:nvPr>
            <p:ph type="sldNum" sz="quarter" idx="12"/>
          </p:nvPr>
        </p:nvSpPr>
        <p:spPr/>
        <p:txBody>
          <a:bodyPr vert="horz" lIns="91440" tIns="45720" rIns="91440" bIns="45720" rtlCol="0" anchor="ctr"/>
          <a:lstStyle>
            <a:lvl1pPr algn="r">
              <a:defRPr lang="fr-FR" sz="1000" b="1" smtClean="0">
                <a:solidFill>
                  <a:srgbClr val="80C342"/>
                </a:solidFill>
                <a:ea typeface="Tahoma" panose="020B0604030504040204" pitchFamily="34" charset="0"/>
                <a:cs typeface="Tahoma" panose="020B0604030504040204" pitchFamily="34" charset="0"/>
              </a:defRPr>
            </a:lvl1pPr>
          </a:lstStyle>
          <a:p>
            <a:fld id="{3C6DA9BA-C34C-46B3-9481-30244CE632BB}" type="slidenum">
              <a:rPr lang="fr-FR" smtClean="0"/>
              <a:pPr/>
              <a:t>‹N°›</a:t>
            </a:fld>
            <a:endParaRPr lang="fr-FR"/>
          </a:p>
        </p:txBody>
      </p:sp>
    </p:spTree>
    <p:extLst>
      <p:ext uri="{BB962C8B-B14F-4D97-AF65-F5344CB8AC3E}">
        <p14:creationId xmlns:p14="http://schemas.microsoft.com/office/powerpoint/2010/main" val="37943119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pic>
        <p:nvPicPr>
          <p:cNvPr id="6" name="Imag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762" y="8164"/>
            <a:ext cx="9910761" cy="6858000"/>
          </a:xfrm>
          <a:prstGeom prst="rect">
            <a:avLst/>
          </a:prstGeom>
        </p:spPr>
      </p:pic>
      <p:sp>
        <p:nvSpPr>
          <p:cNvPr id="2" name="Title 1"/>
          <p:cNvSpPr>
            <a:spLocks noGrp="1"/>
          </p:cNvSpPr>
          <p:nvPr>
            <p:ph type="title"/>
          </p:nvPr>
        </p:nvSpPr>
        <p:spPr/>
        <p:txBody>
          <a:bodyPr/>
          <a:lstStyle>
            <a:lvl1pPr algn="ctr">
              <a:defRPr b="1">
                <a:solidFill>
                  <a:srgbClr val="80C342"/>
                </a:solidFill>
                <a:latin typeface="Tahoma" panose="020B0604030504040204" pitchFamily="34" charset="0"/>
                <a:ea typeface="Tahoma" panose="020B0604030504040204" pitchFamily="34" charset="0"/>
                <a:cs typeface="Tahoma" panose="020B0604030504040204" pitchFamily="34" charset="0"/>
              </a:defRPr>
            </a:lvl1pPr>
          </a:lstStyle>
          <a:p>
            <a:r>
              <a:rPr lang="fr-FR" smtClean="0"/>
              <a:t>Modifiez le style du titre</a:t>
            </a:r>
            <a:endParaRPr lang="en-US" dirty="0"/>
          </a:p>
        </p:txBody>
      </p:sp>
      <p:sp>
        <p:nvSpPr>
          <p:cNvPr id="3" name="Date Placeholder 2"/>
          <p:cNvSpPr>
            <a:spLocks noGrp="1"/>
          </p:cNvSpPr>
          <p:nvPr>
            <p:ph type="dt" sz="half" idx="10"/>
          </p:nvPr>
        </p:nvSpPr>
        <p:spPr/>
        <p:txBody>
          <a:bodyPr vert="horz" lIns="91440" tIns="45720" rIns="91440" bIns="45720" rtlCol="0" anchor="ctr"/>
          <a:lstStyle>
            <a:lvl1pPr algn="l">
              <a:defRPr lang="fr-FR" sz="1000" smtClean="0">
                <a:solidFill>
                  <a:srgbClr val="80C342"/>
                </a:solidFill>
                <a:ea typeface="Tahoma" panose="020B0604030504040204" pitchFamily="34" charset="0"/>
                <a:cs typeface="Tahoma" panose="020B0604030504040204" pitchFamily="34" charset="0"/>
              </a:defRPr>
            </a:lvl1pPr>
          </a:lstStyle>
          <a:p>
            <a:fld id="{0862E31A-7470-4A53-A9EE-AB860B822279}" type="datetime1">
              <a:rPr lang="fr-FR" smtClean="0"/>
              <a:pPr/>
              <a:t>10/10/2014</a:t>
            </a:fld>
            <a:endParaRPr lang="fr-FR"/>
          </a:p>
        </p:txBody>
      </p:sp>
      <p:sp>
        <p:nvSpPr>
          <p:cNvPr id="4" name="Footer Placeholder 3"/>
          <p:cNvSpPr>
            <a:spLocks noGrp="1"/>
          </p:cNvSpPr>
          <p:nvPr>
            <p:ph type="ftr" sz="quarter" idx="11"/>
          </p:nvPr>
        </p:nvSpPr>
        <p:spPr/>
        <p:txBody>
          <a:bodyPr vert="horz" lIns="91440" tIns="45720" rIns="91440" bIns="45720" rtlCol="0" anchor="ctr"/>
          <a:lstStyle>
            <a:lvl1pPr>
              <a:defRPr lang="fr-FR" sz="1000" i="1">
                <a:solidFill>
                  <a:srgbClr val="80C342"/>
                </a:solidFill>
                <a:ea typeface="Tahoma" panose="020B0604030504040204" pitchFamily="34" charset="0"/>
                <a:cs typeface="Tahoma" panose="020B0604030504040204" pitchFamily="34" charset="0"/>
              </a:defRPr>
            </a:lvl1pPr>
          </a:lstStyle>
          <a:p>
            <a:r>
              <a:rPr lang="fr-FR" smtClean="0"/>
              <a:t>pied de page</a:t>
            </a:r>
            <a:endParaRPr lang="fr-FR" dirty="0"/>
          </a:p>
        </p:txBody>
      </p:sp>
      <p:sp>
        <p:nvSpPr>
          <p:cNvPr id="5" name="Slide Number Placeholder 4"/>
          <p:cNvSpPr>
            <a:spLocks noGrp="1"/>
          </p:cNvSpPr>
          <p:nvPr>
            <p:ph type="sldNum" sz="quarter" idx="12"/>
          </p:nvPr>
        </p:nvSpPr>
        <p:spPr/>
        <p:txBody>
          <a:bodyPr vert="horz" lIns="91440" tIns="45720" rIns="91440" bIns="45720" rtlCol="0" anchor="ctr"/>
          <a:lstStyle>
            <a:lvl1pPr algn="r">
              <a:defRPr lang="fr-FR" sz="1000" b="1" smtClean="0">
                <a:solidFill>
                  <a:srgbClr val="80C342"/>
                </a:solidFill>
                <a:ea typeface="Tahoma" panose="020B0604030504040204" pitchFamily="34" charset="0"/>
                <a:cs typeface="Tahoma" panose="020B0604030504040204" pitchFamily="34" charset="0"/>
              </a:defRPr>
            </a:lvl1pPr>
          </a:lstStyle>
          <a:p>
            <a:fld id="{3C6DA9BA-C34C-46B3-9481-30244CE632BB}" type="slidenum">
              <a:rPr lang="fr-FR" smtClean="0"/>
              <a:pPr/>
              <a:t>‹N°›</a:t>
            </a:fld>
            <a:endParaRPr lang="fr-FR"/>
          </a:p>
        </p:txBody>
      </p:sp>
    </p:spTree>
    <p:extLst>
      <p:ext uri="{BB962C8B-B14F-4D97-AF65-F5344CB8AC3E}">
        <p14:creationId xmlns:p14="http://schemas.microsoft.com/office/powerpoint/2010/main" val="21947427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bg>
      <p:bgRef idx="1001">
        <a:schemeClr val="bg1"/>
      </p:bgRef>
    </p:bg>
    <p:spTree>
      <p:nvGrpSpPr>
        <p:cNvPr id="1" name=""/>
        <p:cNvGrpSpPr/>
        <p:nvPr/>
      </p:nvGrpSpPr>
      <p:grpSpPr>
        <a:xfrm>
          <a:off x="0" y="0"/>
          <a:ext cx="0" cy="0"/>
          <a:chOff x="0" y="0"/>
          <a:chExt cx="0" cy="0"/>
        </a:xfrm>
      </p:grpSpPr>
      <p:pic>
        <p:nvPicPr>
          <p:cNvPr id="5" name="Image 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762" y="8164"/>
            <a:ext cx="9910761" cy="6858000"/>
          </a:xfrm>
          <a:prstGeom prst="rect">
            <a:avLst/>
          </a:prstGeom>
        </p:spPr>
      </p:pic>
      <p:sp>
        <p:nvSpPr>
          <p:cNvPr id="2" name="Date Placeholder 1"/>
          <p:cNvSpPr>
            <a:spLocks noGrp="1"/>
          </p:cNvSpPr>
          <p:nvPr>
            <p:ph type="dt" sz="half" idx="10"/>
          </p:nvPr>
        </p:nvSpPr>
        <p:spPr/>
        <p:txBody>
          <a:bodyPr vert="horz" lIns="91440" tIns="45720" rIns="91440" bIns="45720" rtlCol="0" anchor="ctr"/>
          <a:lstStyle>
            <a:lvl1pPr algn="l">
              <a:defRPr lang="fr-FR" sz="1000" smtClean="0">
                <a:solidFill>
                  <a:srgbClr val="80C342"/>
                </a:solidFill>
                <a:ea typeface="Tahoma" panose="020B0604030504040204" pitchFamily="34" charset="0"/>
                <a:cs typeface="Tahoma" panose="020B0604030504040204" pitchFamily="34" charset="0"/>
              </a:defRPr>
            </a:lvl1pPr>
          </a:lstStyle>
          <a:p>
            <a:fld id="{A5BE85EE-AB91-4ED2-B28C-493D1FAAD0D5}" type="datetime1">
              <a:rPr lang="fr-FR" smtClean="0"/>
              <a:pPr/>
              <a:t>10/10/2014</a:t>
            </a:fld>
            <a:endParaRPr lang="fr-FR"/>
          </a:p>
        </p:txBody>
      </p:sp>
      <p:sp>
        <p:nvSpPr>
          <p:cNvPr id="3" name="Footer Placeholder 2"/>
          <p:cNvSpPr>
            <a:spLocks noGrp="1"/>
          </p:cNvSpPr>
          <p:nvPr>
            <p:ph type="ftr" sz="quarter" idx="11"/>
          </p:nvPr>
        </p:nvSpPr>
        <p:spPr/>
        <p:txBody>
          <a:bodyPr vert="horz" lIns="91440" tIns="45720" rIns="91440" bIns="45720" rtlCol="0" anchor="ctr"/>
          <a:lstStyle>
            <a:lvl1pPr algn="ctr">
              <a:defRPr lang="fr-FR" sz="1000" i="1">
                <a:solidFill>
                  <a:srgbClr val="80C342"/>
                </a:solidFill>
                <a:ea typeface="Tahoma" panose="020B0604030504040204" pitchFamily="34" charset="0"/>
                <a:cs typeface="Tahoma" panose="020B0604030504040204" pitchFamily="34" charset="0"/>
              </a:defRPr>
            </a:lvl1pPr>
          </a:lstStyle>
          <a:p>
            <a:r>
              <a:rPr lang="fr-FR" smtClean="0"/>
              <a:t>pied de page</a:t>
            </a:r>
            <a:endParaRPr lang="fr-FR"/>
          </a:p>
        </p:txBody>
      </p:sp>
      <p:sp>
        <p:nvSpPr>
          <p:cNvPr id="4" name="Slide Number Placeholder 3"/>
          <p:cNvSpPr>
            <a:spLocks noGrp="1"/>
          </p:cNvSpPr>
          <p:nvPr>
            <p:ph type="sldNum" sz="quarter" idx="12"/>
          </p:nvPr>
        </p:nvSpPr>
        <p:spPr/>
        <p:txBody>
          <a:bodyPr vert="horz" lIns="91440" tIns="45720" rIns="91440" bIns="45720" rtlCol="0" anchor="ctr"/>
          <a:lstStyle>
            <a:lvl1pPr algn="r">
              <a:defRPr lang="fr-FR" sz="1000" b="1" smtClean="0">
                <a:solidFill>
                  <a:srgbClr val="80C342"/>
                </a:solidFill>
                <a:ea typeface="Tahoma" panose="020B0604030504040204" pitchFamily="34" charset="0"/>
                <a:cs typeface="Tahoma" panose="020B0604030504040204" pitchFamily="34" charset="0"/>
              </a:defRPr>
            </a:lvl1pPr>
          </a:lstStyle>
          <a:p>
            <a:fld id="{3C6DA9BA-C34C-46B3-9481-30244CE632BB}" type="slidenum">
              <a:rPr lang="fr-FR" smtClean="0"/>
              <a:pPr/>
              <a:t>‹N°›</a:t>
            </a:fld>
            <a:endParaRPr lang="fr-FR"/>
          </a:p>
        </p:txBody>
      </p:sp>
    </p:spTree>
    <p:extLst>
      <p:ext uri="{BB962C8B-B14F-4D97-AF65-F5344CB8AC3E}">
        <p14:creationId xmlns:p14="http://schemas.microsoft.com/office/powerpoint/2010/main" val="4287749082"/>
      </p:ext>
    </p:extLst>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pic>
        <p:nvPicPr>
          <p:cNvPr id="8" name="Imag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762" y="8164"/>
            <a:ext cx="9910761" cy="6858000"/>
          </a:xfrm>
          <a:prstGeom prst="rect">
            <a:avLst/>
          </a:prstGeom>
        </p:spPr>
      </p:pic>
      <p:sp>
        <p:nvSpPr>
          <p:cNvPr id="2" name="Title 1"/>
          <p:cNvSpPr>
            <a:spLocks noGrp="1"/>
          </p:cNvSpPr>
          <p:nvPr>
            <p:ph type="title"/>
          </p:nvPr>
        </p:nvSpPr>
        <p:spPr>
          <a:xfrm>
            <a:off x="682328" y="457200"/>
            <a:ext cx="3194943" cy="1600200"/>
          </a:xfrm>
        </p:spPr>
        <p:txBody>
          <a:bodyPr anchor="b"/>
          <a:lstStyle>
            <a:lvl1pPr>
              <a:defRPr sz="3200" b="1">
                <a:solidFill>
                  <a:srgbClr val="80C342"/>
                </a:solidFill>
                <a:latin typeface="Tahoma" panose="020B0604030504040204" pitchFamily="34" charset="0"/>
                <a:ea typeface="Tahoma" panose="020B0604030504040204" pitchFamily="34" charset="0"/>
                <a:cs typeface="Tahoma" panose="020B0604030504040204" pitchFamily="34" charset="0"/>
              </a:defRPr>
            </a:lvl1pPr>
          </a:lstStyle>
          <a:p>
            <a:r>
              <a:rPr lang="fr-FR" smtClean="0"/>
              <a:t>Modifiez le style du titre</a:t>
            </a:r>
            <a:endParaRPr lang="en-US" dirty="0"/>
          </a:p>
        </p:txBody>
      </p:sp>
      <p:sp>
        <p:nvSpPr>
          <p:cNvPr id="3" name="Content Placeholder 2"/>
          <p:cNvSpPr>
            <a:spLocks noGrp="1"/>
          </p:cNvSpPr>
          <p:nvPr>
            <p:ph idx="1"/>
          </p:nvPr>
        </p:nvSpPr>
        <p:spPr>
          <a:xfrm>
            <a:off x="4211340" y="987427"/>
            <a:ext cx="5014913" cy="4873625"/>
          </a:xfrm>
        </p:spPr>
        <p:txBody>
          <a:bodyPr/>
          <a:lstStyle>
            <a:lvl1pPr>
              <a:buClr>
                <a:srgbClr val="80C342"/>
              </a:buClr>
              <a:defRPr sz="3200">
                <a:solidFill>
                  <a:srgbClr val="552C2E"/>
                </a:solidFill>
                <a:latin typeface="Tahoma" panose="020B0604030504040204" pitchFamily="34" charset="0"/>
                <a:ea typeface="Tahoma" panose="020B0604030504040204" pitchFamily="34" charset="0"/>
                <a:cs typeface="Tahoma" panose="020B0604030504040204" pitchFamily="34" charset="0"/>
              </a:defRPr>
            </a:lvl1pPr>
            <a:lvl2pPr>
              <a:buClr>
                <a:srgbClr val="80C342"/>
              </a:buClr>
              <a:defRPr sz="2800">
                <a:solidFill>
                  <a:srgbClr val="552C2E"/>
                </a:solidFill>
                <a:latin typeface="Tahoma" panose="020B0604030504040204" pitchFamily="34" charset="0"/>
                <a:ea typeface="Tahoma" panose="020B0604030504040204" pitchFamily="34" charset="0"/>
                <a:cs typeface="Tahoma" panose="020B0604030504040204" pitchFamily="34" charset="0"/>
              </a:defRPr>
            </a:lvl2pPr>
            <a:lvl3pPr>
              <a:buClr>
                <a:srgbClr val="80C342"/>
              </a:buClr>
              <a:defRPr sz="2400">
                <a:solidFill>
                  <a:srgbClr val="552C2E"/>
                </a:solidFill>
                <a:latin typeface="Tahoma" panose="020B0604030504040204" pitchFamily="34" charset="0"/>
                <a:ea typeface="Tahoma" panose="020B0604030504040204" pitchFamily="34" charset="0"/>
                <a:cs typeface="Tahoma" panose="020B0604030504040204" pitchFamily="34" charset="0"/>
              </a:defRPr>
            </a:lvl3pPr>
            <a:lvl4pPr>
              <a:buClr>
                <a:srgbClr val="80C342"/>
              </a:buClr>
              <a:defRPr sz="2000">
                <a:solidFill>
                  <a:srgbClr val="552C2E"/>
                </a:solidFill>
                <a:latin typeface="Tahoma" panose="020B0604030504040204" pitchFamily="34" charset="0"/>
                <a:ea typeface="Tahoma" panose="020B0604030504040204" pitchFamily="34" charset="0"/>
                <a:cs typeface="Tahoma" panose="020B0604030504040204" pitchFamily="34" charset="0"/>
              </a:defRPr>
            </a:lvl4pPr>
            <a:lvl5pPr>
              <a:buClr>
                <a:srgbClr val="80C342"/>
              </a:buClr>
              <a:defRPr sz="2000">
                <a:solidFill>
                  <a:srgbClr val="552C2E"/>
                </a:solidFill>
                <a:latin typeface="Tahoma" panose="020B0604030504040204" pitchFamily="34" charset="0"/>
                <a:ea typeface="Tahoma" panose="020B0604030504040204" pitchFamily="34" charset="0"/>
                <a:cs typeface="Tahoma" panose="020B0604030504040204" pitchFamily="34" charset="0"/>
              </a:defRPr>
            </a:lvl5pPr>
            <a:lvl6pPr>
              <a:defRPr sz="2000"/>
            </a:lvl6pPr>
            <a:lvl7pPr>
              <a:defRPr sz="2000"/>
            </a:lvl7pPr>
            <a:lvl8pPr>
              <a:defRPr sz="2000"/>
            </a:lvl8pPr>
            <a:lvl9pPr>
              <a:defRPr sz="2000"/>
            </a:lvl9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solidFill>
                  <a:srgbClr val="552C2E"/>
                </a:solidFill>
                <a:latin typeface="Tahoma" panose="020B0604030504040204" pitchFamily="34" charset="0"/>
                <a:ea typeface="Tahoma" panose="020B0604030504040204" pitchFamily="34" charset="0"/>
                <a:cs typeface="Tahoma" panose="020B060403050404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dirty="0" smtClean="0"/>
              <a:t>Modifiez les styles du texte du masque</a:t>
            </a:r>
          </a:p>
        </p:txBody>
      </p:sp>
      <p:sp>
        <p:nvSpPr>
          <p:cNvPr id="5" name="Date Placeholder 4"/>
          <p:cNvSpPr>
            <a:spLocks noGrp="1"/>
          </p:cNvSpPr>
          <p:nvPr>
            <p:ph type="dt" sz="half" idx="10"/>
          </p:nvPr>
        </p:nvSpPr>
        <p:spPr/>
        <p:txBody>
          <a:bodyPr vert="horz" lIns="91440" tIns="45720" rIns="91440" bIns="45720" rtlCol="0" anchor="ctr"/>
          <a:lstStyle>
            <a:lvl1pPr>
              <a:defRPr lang="fr-FR" sz="1000" smtClean="0">
                <a:solidFill>
                  <a:srgbClr val="80C342"/>
                </a:solidFill>
                <a:ea typeface="Tahoma" panose="020B0604030504040204" pitchFamily="34" charset="0"/>
                <a:cs typeface="Tahoma" panose="020B0604030504040204" pitchFamily="34" charset="0"/>
              </a:defRPr>
            </a:lvl1pPr>
          </a:lstStyle>
          <a:p>
            <a:fld id="{5C7BFDB1-2C1C-4D56-B765-740C891420FC}" type="datetime1">
              <a:rPr lang="fr-FR" smtClean="0"/>
              <a:pPr/>
              <a:t>10/10/2014</a:t>
            </a:fld>
            <a:endParaRPr lang="fr-FR"/>
          </a:p>
        </p:txBody>
      </p:sp>
      <p:sp>
        <p:nvSpPr>
          <p:cNvPr id="6" name="Footer Placeholder 5"/>
          <p:cNvSpPr>
            <a:spLocks noGrp="1"/>
          </p:cNvSpPr>
          <p:nvPr>
            <p:ph type="ftr" sz="quarter" idx="11"/>
          </p:nvPr>
        </p:nvSpPr>
        <p:spPr/>
        <p:txBody>
          <a:bodyPr vert="horz" lIns="91440" tIns="45720" rIns="91440" bIns="45720" rtlCol="0" anchor="ctr"/>
          <a:lstStyle>
            <a:lvl1pPr algn="ctr">
              <a:defRPr lang="fr-FR" sz="1000" i="1">
                <a:solidFill>
                  <a:srgbClr val="80C342"/>
                </a:solidFill>
                <a:ea typeface="Tahoma" panose="020B0604030504040204" pitchFamily="34" charset="0"/>
                <a:cs typeface="Tahoma" panose="020B0604030504040204" pitchFamily="34" charset="0"/>
              </a:defRPr>
            </a:lvl1pPr>
          </a:lstStyle>
          <a:p>
            <a:r>
              <a:rPr lang="fr-FR" smtClean="0"/>
              <a:t>pied de page</a:t>
            </a:r>
            <a:endParaRPr lang="fr-FR"/>
          </a:p>
        </p:txBody>
      </p:sp>
      <p:sp>
        <p:nvSpPr>
          <p:cNvPr id="7" name="Slide Number Placeholder 6"/>
          <p:cNvSpPr>
            <a:spLocks noGrp="1"/>
          </p:cNvSpPr>
          <p:nvPr>
            <p:ph type="sldNum" sz="quarter" idx="12"/>
          </p:nvPr>
        </p:nvSpPr>
        <p:spPr/>
        <p:txBody>
          <a:bodyPr vert="horz" lIns="91440" tIns="45720" rIns="91440" bIns="45720" rtlCol="0" anchor="ctr"/>
          <a:lstStyle>
            <a:lvl1pPr algn="r">
              <a:defRPr lang="fr-FR" sz="1000" b="1" smtClean="0">
                <a:solidFill>
                  <a:srgbClr val="80C342"/>
                </a:solidFill>
                <a:ea typeface="Tahoma" panose="020B0604030504040204" pitchFamily="34" charset="0"/>
                <a:cs typeface="Tahoma" panose="020B0604030504040204" pitchFamily="34" charset="0"/>
              </a:defRPr>
            </a:lvl1pPr>
          </a:lstStyle>
          <a:p>
            <a:fld id="{3C6DA9BA-C34C-46B3-9481-30244CE632BB}" type="slidenum">
              <a:rPr lang="fr-FR" smtClean="0"/>
              <a:pPr/>
              <a:t>‹N°›</a:t>
            </a:fld>
            <a:endParaRPr lang="fr-FR"/>
          </a:p>
        </p:txBody>
      </p:sp>
    </p:spTree>
    <p:extLst>
      <p:ext uri="{BB962C8B-B14F-4D97-AF65-F5344CB8AC3E}">
        <p14:creationId xmlns:p14="http://schemas.microsoft.com/office/powerpoint/2010/main" val="14053332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pic>
        <p:nvPicPr>
          <p:cNvPr id="8" name="Imag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762" y="8164"/>
            <a:ext cx="9910761" cy="6858000"/>
          </a:xfrm>
          <a:prstGeom prst="rect">
            <a:avLst/>
          </a:prstGeom>
        </p:spPr>
      </p:pic>
      <p:sp>
        <p:nvSpPr>
          <p:cNvPr id="2" name="Title 1"/>
          <p:cNvSpPr>
            <a:spLocks noGrp="1"/>
          </p:cNvSpPr>
          <p:nvPr>
            <p:ph type="title"/>
          </p:nvPr>
        </p:nvSpPr>
        <p:spPr>
          <a:xfrm>
            <a:off x="682328" y="457200"/>
            <a:ext cx="3194943" cy="1600200"/>
          </a:xfrm>
        </p:spPr>
        <p:txBody>
          <a:bodyPr anchor="b"/>
          <a:lstStyle>
            <a:lvl1pPr>
              <a:defRPr sz="3200" b="1">
                <a:solidFill>
                  <a:srgbClr val="80C342"/>
                </a:solidFill>
                <a:latin typeface="Tahoma" panose="020B0604030504040204" pitchFamily="34" charset="0"/>
                <a:ea typeface="Tahoma" panose="020B0604030504040204" pitchFamily="34" charset="0"/>
                <a:cs typeface="Tahoma" panose="020B0604030504040204" pitchFamily="34" charset="0"/>
              </a:defRPr>
            </a:lvl1pPr>
          </a:lstStyle>
          <a:p>
            <a:r>
              <a:rPr lang="fr-FR" smtClean="0"/>
              <a:t>Modifiez le style du titre</a:t>
            </a:r>
            <a:endParaRPr lang="en-US" dirty="0"/>
          </a:p>
        </p:txBody>
      </p:sp>
      <p:sp>
        <p:nvSpPr>
          <p:cNvPr id="3" name="Picture Placeholder 2"/>
          <p:cNvSpPr>
            <a:spLocks noGrp="1" noChangeAspect="1"/>
          </p:cNvSpPr>
          <p:nvPr>
            <p:ph type="pic" idx="1"/>
          </p:nvPr>
        </p:nvSpPr>
        <p:spPr>
          <a:xfrm>
            <a:off x="4211340" y="987427"/>
            <a:ext cx="5014913" cy="4873625"/>
          </a:xfrm>
        </p:spPr>
        <p:txBody>
          <a:bodyPr anchor="t"/>
          <a:lstStyle>
            <a:lvl1pPr marL="0" indent="0">
              <a:buNone/>
              <a:defRPr sz="3200">
                <a:solidFill>
                  <a:srgbClr val="552C2E"/>
                </a:solidFill>
                <a:latin typeface="Tahoma" panose="020B0604030504040204" pitchFamily="34" charset="0"/>
                <a:ea typeface="Tahoma" panose="020B0604030504040204" pitchFamily="34" charset="0"/>
                <a:cs typeface="Tahoma" panose="020B060403050404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smtClean="0"/>
              <a:t>Cliquez sur l'icône pour ajouter une image</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solidFill>
                  <a:srgbClr val="552C2E"/>
                </a:solidFill>
                <a:latin typeface="Tahoma" panose="020B0604030504040204" pitchFamily="34" charset="0"/>
                <a:ea typeface="Tahoma" panose="020B0604030504040204" pitchFamily="34" charset="0"/>
                <a:cs typeface="Tahoma" panose="020B060403050404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dirty="0" smtClean="0"/>
              <a:t>Modifiez les styles du texte du masque</a:t>
            </a:r>
          </a:p>
        </p:txBody>
      </p:sp>
      <p:sp>
        <p:nvSpPr>
          <p:cNvPr id="5" name="Date Placeholder 4"/>
          <p:cNvSpPr>
            <a:spLocks noGrp="1"/>
          </p:cNvSpPr>
          <p:nvPr>
            <p:ph type="dt" sz="half" idx="10"/>
          </p:nvPr>
        </p:nvSpPr>
        <p:spPr/>
        <p:txBody>
          <a:bodyPr vert="horz" lIns="91440" tIns="45720" rIns="91440" bIns="45720" rtlCol="0" anchor="ctr"/>
          <a:lstStyle>
            <a:lvl1pPr algn="l">
              <a:defRPr lang="fr-FR" sz="1000" smtClean="0">
                <a:solidFill>
                  <a:srgbClr val="80C342"/>
                </a:solidFill>
                <a:ea typeface="Tahoma" panose="020B0604030504040204" pitchFamily="34" charset="0"/>
                <a:cs typeface="Tahoma" panose="020B0604030504040204" pitchFamily="34" charset="0"/>
              </a:defRPr>
            </a:lvl1pPr>
          </a:lstStyle>
          <a:p>
            <a:fld id="{7ABD1A57-3B1A-43BA-B78A-06B47355E7A2}" type="datetime1">
              <a:rPr lang="fr-FR" smtClean="0"/>
              <a:pPr/>
              <a:t>10/10/2014</a:t>
            </a:fld>
            <a:endParaRPr lang="fr-FR"/>
          </a:p>
        </p:txBody>
      </p:sp>
      <p:sp>
        <p:nvSpPr>
          <p:cNvPr id="6" name="Footer Placeholder 5"/>
          <p:cNvSpPr>
            <a:spLocks noGrp="1"/>
          </p:cNvSpPr>
          <p:nvPr>
            <p:ph type="ftr" sz="quarter" idx="11"/>
          </p:nvPr>
        </p:nvSpPr>
        <p:spPr/>
        <p:txBody>
          <a:bodyPr vert="horz" lIns="91440" tIns="45720" rIns="91440" bIns="45720" rtlCol="0" anchor="ctr"/>
          <a:lstStyle>
            <a:lvl1pPr algn="ctr">
              <a:defRPr lang="fr-FR" sz="1000" b="0" i="1">
                <a:solidFill>
                  <a:srgbClr val="80C342"/>
                </a:solidFill>
                <a:ea typeface="Tahoma" panose="020B0604030504040204" pitchFamily="34" charset="0"/>
                <a:cs typeface="Tahoma" panose="020B0604030504040204" pitchFamily="34" charset="0"/>
              </a:defRPr>
            </a:lvl1pPr>
          </a:lstStyle>
          <a:p>
            <a:r>
              <a:rPr lang="fr-FR" smtClean="0"/>
              <a:t>pied de page</a:t>
            </a:r>
            <a:endParaRPr lang="fr-FR"/>
          </a:p>
        </p:txBody>
      </p:sp>
      <p:sp>
        <p:nvSpPr>
          <p:cNvPr id="7" name="Slide Number Placeholder 6"/>
          <p:cNvSpPr>
            <a:spLocks noGrp="1"/>
          </p:cNvSpPr>
          <p:nvPr>
            <p:ph type="sldNum" sz="quarter" idx="12"/>
          </p:nvPr>
        </p:nvSpPr>
        <p:spPr/>
        <p:txBody>
          <a:bodyPr vert="horz" lIns="91440" tIns="45720" rIns="91440" bIns="45720" rtlCol="0" anchor="ctr"/>
          <a:lstStyle>
            <a:lvl1pPr>
              <a:defRPr lang="fr-FR" sz="1000" b="1" i="0" smtClean="0">
                <a:solidFill>
                  <a:srgbClr val="80C342"/>
                </a:solidFill>
                <a:ea typeface="Tahoma" panose="020B0604030504040204" pitchFamily="34" charset="0"/>
                <a:cs typeface="Tahoma" panose="020B0604030504040204" pitchFamily="34" charset="0"/>
              </a:defRPr>
            </a:lvl1pPr>
          </a:lstStyle>
          <a:p>
            <a:fld id="{3C6DA9BA-C34C-46B3-9481-30244CE632BB}" type="slidenum">
              <a:rPr lang="fr-FR" smtClean="0"/>
              <a:pPr/>
              <a:t>‹N°›</a:t>
            </a:fld>
            <a:endParaRPr lang="fr-FR"/>
          </a:p>
        </p:txBody>
      </p:sp>
    </p:spTree>
    <p:extLst>
      <p:ext uri="{BB962C8B-B14F-4D97-AF65-F5344CB8AC3E}">
        <p14:creationId xmlns:p14="http://schemas.microsoft.com/office/powerpoint/2010/main" val="17274872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1038" y="365127"/>
            <a:ext cx="8543925" cy="1325563"/>
          </a:xfrm>
          <a:prstGeom prst="rect">
            <a:avLst/>
          </a:prstGeom>
        </p:spPr>
        <p:txBody>
          <a:bodyPr vert="horz" lIns="91440" tIns="45720" rIns="91440" bIns="45720" rtlCol="0" anchor="ctr">
            <a:normAutofit/>
          </a:bodyPr>
          <a:lstStyle/>
          <a:p>
            <a:r>
              <a:rPr lang="fr-FR" smtClean="0"/>
              <a:t>Modifiez le style du titre</a:t>
            </a:r>
            <a:endParaRPr lang="en-US" dirty="0"/>
          </a:p>
        </p:txBody>
      </p:sp>
      <p:sp>
        <p:nvSpPr>
          <p:cNvPr id="3" name="Text Placeholder 2"/>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2"/>
          </p:nvPr>
        </p:nvSpPr>
        <p:spPr>
          <a:xfrm>
            <a:off x="681038" y="6356352"/>
            <a:ext cx="222885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C16CBE8-7239-45E1-8B19-D4AA3A3598E2}" type="datetime1">
              <a:rPr lang="fr-FR" smtClean="0"/>
              <a:pPr/>
              <a:t>10/10/2014</a:t>
            </a:fld>
            <a:endParaRPr lang="fr-FR"/>
          </a:p>
        </p:txBody>
      </p:sp>
      <p:sp>
        <p:nvSpPr>
          <p:cNvPr id="5" name="Footer Placeholder 4"/>
          <p:cNvSpPr>
            <a:spLocks noGrp="1"/>
          </p:cNvSpPr>
          <p:nvPr>
            <p:ph type="ftr" sz="quarter" idx="3"/>
          </p:nvPr>
        </p:nvSpPr>
        <p:spPr>
          <a:xfrm>
            <a:off x="3281363" y="6356352"/>
            <a:ext cx="334327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fr-FR" smtClean="0"/>
              <a:t>pied de page</a:t>
            </a:r>
            <a:endParaRPr lang="fr-FR"/>
          </a:p>
        </p:txBody>
      </p:sp>
      <p:sp>
        <p:nvSpPr>
          <p:cNvPr id="6" name="Slide Number Placeholder 5"/>
          <p:cNvSpPr>
            <a:spLocks noGrp="1"/>
          </p:cNvSpPr>
          <p:nvPr>
            <p:ph type="sldNum" sz="quarter" idx="4"/>
          </p:nvPr>
        </p:nvSpPr>
        <p:spPr>
          <a:xfrm>
            <a:off x="6996113" y="6356352"/>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C6DA9BA-C34C-46B3-9481-30244CE632BB}" type="slidenum">
              <a:rPr lang="fr-FR" smtClean="0"/>
              <a:pPr/>
              <a:t>‹N°›</a:t>
            </a:fld>
            <a:endParaRPr lang="fr-FR"/>
          </a:p>
        </p:txBody>
      </p:sp>
    </p:spTree>
    <p:extLst>
      <p:ext uri="{BB962C8B-B14F-4D97-AF65-F5344CB8AC3E}">
        <p14:creationId xmlns:p14="http://schemas.microsoft.com/office/powerpoint/2010/main" val="17425143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www.youtube.com/watch?v=JaQvXptD9Ww" TargetMode="External"/><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2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2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2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microsoft.com/office/2007/relationships/hdphoto" Target="../media/hdphoto1.wdp"/></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2628448" y="1292086"/>
            <a:ext cx="7114247" cy="2829452"/>
          </a:xfrm>
        </p:spPr>
        <p:txBody>
          <a:bodyPr>
            <a:normAutofit/>
          </a:bodyPr>
          <a:lstStyle/>
          <a:p>
            <a:pPr algn="r"/>
            <a:r>
              <a:rPr lang="fr-FR" dirty="0">
                <a:solidFill>
                  <a:srgbClr val="68B133"/>
                </a:solidFill>
              </a:rPr>
              <a:t>Le </a:t>
            </a:r>
            <a:r>
              <a:rPr lang="fr-FR" dirty="0" smtClean="0">
                <a:solidFill>
                  <a:srgbClr val="68B133"/>
                </a:solidFill>
              </a:rPr>
              <a:t>forum ouvert </a:t>
            </a:r>
            <a:r>
              <a:rPr lang="fr-FR" sz="5400" dirty="0">
                <a:solidFill>
                  <a:srgbClr val="68B133"/>
                </a:solidFill>
              </a:rPr>
              <a:t/>
            </a:r>
            <a:br>
              <a:rPr lang="fr-FR" sz="5400" dirty="0">
                <a:solidFill>
                  <a:srgbClr val="68B133"/>
                </a:solidFill>
              </a:rPr>
            </a:br>
            <a:r>
              <a:rPr lang="fr-FR" sz="3600" dirty="0" smtClean="0">
                <a:solidFill>
                  <a:srgbClr val="68B133"/>
                </a:solidFill>
              </a:rPr>
              <a:t/>
            </a:r>
            <a:br>
              <a:rPr lang="fr-FR" sz="3600" dirty="0" smtClean="0">
                <a:solidFill>
                  <a:srgbClr val="68B133"/>
                </a:solidFill>
              </a:rPr>
            </a:br>
            <a:r>
              <a:rPr lang="fr-FR" sz="4400" dirty="0" smtClean="0">
                <a:solidFill>
                  <a:srgbClr val="68B133"/>
                </a:solidFill>
              </a:rPr>
              <a:t>un </a:t>
            </a:r>
            <a:r>
              <a:rPr lang="fr-FR" sz="4400" dirty="0">
                <a:solidFill>
                  <a:srgbClr val="68B133"/>
                </a:solidFill>
              </a:rPr>
              <a:t>outil </a:t>
            </a:r>
            <a:r>
              <a:rPr lang="fr-FR" sz="4400" dirty="0" smtClean="0">
                <a:solidFill>
                  <a:srgbClr val="68B133"/>
                </a:solidFill>
              </a:rPr>
              <a:t>d’intelligence </a:t>
            </a:r>
            <a:r>
              <a:rPr lang="fr-FR" sz="4400" dirty="0">
                <a:solidFill>
                  <a:srgbClr val="68B133"/>
                </a:solidFill>
              </a:rPr>
              <a:t>collective</a:t>
            </a:r>
            <a:endParaRPr lang="fr-FR" sz="4400" dirty="0"/>
          </a:p>
        </p:txBody>
      </p:sp>
    </p:spTree>
    <p:extLst>
      <p:ext uri="{BB962C8B-B14F-4D97-AF65-F5344CB8AC3E}">
        <p14:creationId xmlns:p14="http://schemas.microsoft.com/office/powerpoint/2010/main" val="316527224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188844" y="448263"/>
            <a:ext cx="9571382" cy="5509854"/>
          </a:xfrm>
        </p:spPr>
        <p:txBody>
          <a:bodyPr>
            <a:noAutofit/>
          </a:bodyPr>
          <a:lstStyle/>
          <a:p>
            <a:pPr marL="0" indent="0" algn="ctr">
              <a:lnSpc>
                <a:spcPct val="120000"/>
              </a:lnSpc>
              <a:buNone/>
            </a:pPr>
            <a:r>
              <a:rPr lang="fr-FR" sz="3200" b="1" dirty="0" smtClean="0">
                <a:solidFill>
                  <a:srgbClr val="80C342"/>
                </a:solidFill>
              </a:rPr>
              <a:t>Principes </a:t>
            </a:r>
            <a:r>
              <a:rPr lang="fr-FR" sz="3200" b="1" dirty="0">
                <a:solidFill>
                  <a:srgbClr val="80C342"/>
                </a:solidFill>
              </a:rPr>
              <a:t>méthodologiques </a:t>
            </a:r>
            <a:endParaRPr lang="fr-FR" sz="3200" b="1" dirty="0" smtClean="0">
              <a:solidFill>
                <a:srgbClr val="80C342"/>
              </a:solidFill>
            </a:endParaRPr>
          </a:p>
          <a:p>
            <a:pPr marL="0" indent="0">
              <a:lnSpc>
                <a:spcPct val="100000"/>
              </a:lnSpc>
              <a:spcBef>
                <a:spcPts val="0"/>
              </a:spcBef>
              <a:buNone/>
            </a:pPr>
            <a:endParaRPr lang="fr-FR" sz="2400" b="1" dirty="0">
              <a:solidFill>
                <a:srgbClr val="80C342"/>
              </a:solidFill>
            </a:endParaRPr>
          </a:p>
          <a:p>
            <a:pPr marL="685800" lvl="4">
              <a:lnSpc>
                <a:spcPct val="100000"/>
              </a:lnSpc>
              <a:spcBef>
                <a:spcPts val="1000"/>
              </a:spcBef>
              <a:buFontTx/>
              <a:buChar char="•"/>
            </a:pPr>
            <a:r>
              <a:rPr lang="fr-FR" sz="2400" dirty="0"/>
              <a:t>Création collective de l’ordre du jour à partir d’une question « à enjeux </a:t>
            </a:r>
            <a:r>
              <a:rPr lang="fr-FR" sz="2400" dirty="0" smtClean="0"/>
              <a:t>»</a:t>
            </a:r>
          </a:p>
          <a:p>
            <a:pPr marL="457200" lvl="4" indent="0">
              <a:spcBef>
                <a:spcPts val="1000"/>
              </a:spcBef>
              <a:buNone/>
            </a:pPr>
            <a:endParaRPr lang="fr-FR" sz="1400" dirty="0"/>
          </a:p>
          <a:p>
            <a:pPr marL="685800" lvl="4">
              <a:spcBef>
                <a:spcPts val="1000"/>
              </a:spcBef>
              <a:buFontTx/>
              <a:buChar char="•"/>
            </a:pPr>
            <a:r>
              <a:rPr lang="fr-FR" sz="2400" dirty="0"/>
              <a:t>Principe d’auto-animation de </a:t>
            </a:r>
            <a:r>
              <a:rPr lang="fr-FR" sz="2400" dirty="0" smtClean="0"/>
              <a:t>mini-ateliers</a:t>
            </a:r>
          </a:p>
          <a:p>
            <a:pPr marL="457200" lvl="4" indent="0">
              <a:spcBef>
                <a:spcPts val="1000"/>
              </a:spcBef>
              <a:buNone/>
            </a:pPr>
            <a:endParaRPr lang="fr-FR" sz="1400" dirty="0"/>
          </a:p>
          <a:p>
            <a:pPr marL="685800" lvl="4">
              <a:spcBef>
                <a:spcPts val="1000"/>
              </a:spcBef>
              <a:buFontTx/>
              <a:buChar char="•"/>
            </a:pPr>
            <a:r>
              <a:rPr lang="fr-FR" sz="2400" dirty="0"/>
              <a:t>Pas de contrainte : choix de l’atelier, « loi de la mobilité »… </a:t>
            </a:r>
            <a:endParaRPr lang="fr-FR" sz="2400" dirty="0" smtClean="0"/>
          </a:p>
          <a:p>
            <a:pPr marL="457200" lvl="4" indent="0">
              <a:spcBef>
                <a:spcPts val="1000"/>
              </a:spcBef>
              <a:buNone/>
            </a:pPr>
            <a:endParaRPr lang="fr-FR" sz="1400" dirty="0"/>
          </a:p>
          <a:p>
            <a:pPr marL="685800" lvl="4">
              <a:lnSpc>
                <a:spcPct val="100000"/>
              </a:lnSpc>
              <a:spcBef>
                <a:spcPts val="1000"/>
              </a:spcBef>
              <a:buFontTx/>
              <a:buChar char="•"/>
            </a:pPr>
            <a:r>
              <a:rPr lang="fr-FR" sz="2400" dirty="0"/>
              <a:t>Des espaces et des moments de convivialité partant de l’émulation et de la créativité constatée au moment de la pause café</a:t>
            </a:r>
          </a:p>
          <a:p>
            <a:pPr>
              <a:lnSpc>
                <a:spcPct val="120000"/>
              </a:lnSpc>
            </a:pPr>
            <a:endParaRPr lang="fr-FR" sz="1050" dirty="0"/>
          </a:p>
        </p:txBody>
      </p:sp>
      <p:sp>
        <p:nvSpPr>
          <p:cNvPr id="6" name="Espace réservé du numéro de diapositive 5"/>
          <p:cNvSpPr>
            <a:spLocks noGrp="1"/>
          </p:cNvSpPr>
          <p:nvPr>
            <p:ph type="sldNum" sz="quarter" idx="12"/>
          </p:nvPr>
        </p:nvSpPr>
        <p:spPr/>
        <p:txBody>
          <a:bodyPr/>
          <a:lstStyle/>
          <a:p>
            <a:fld id="{3C6DA9BA-C34C-46B3-9481-30244CE632BB}" type="slidenum">
              <a:rPr lang="fr-FR" smtClean="0"/>
              <a:pPr/>
              <a:t>10</a:t>
            </a:fld>
            <a:endParaRPr lang="fr-FR" dirty="0"/>
          </a:p>
        </p:txBody>
      </p:sp>
      <p:sp>
        <p:nvSpPr>
          <p:cNvPr id="4" name="Rectangle à coins arrondis 3"/>
          <p:cNvSpPr/>
          <p:nvPr/>
        </p:nvSpPr>
        <p:spPr>
          <a:xfrm>
            <a:off x="8534398" y="101602"/>
            <a:ext cx="1371602" cy="863600"/>
          </a:xfrm>
          <a:prstGeom prst="roundRect">
            <a:avLst/>
          </a:prstGeom>
          <a:solidFill>
            <a:schemeClr val="bg1"/>
          </a:solidFill>
          <a:ln>
            <a:solidFill>
              <a:srgbClr val="552C2E"/>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a:solidFill>
                  <a:srgbClr val="80C342"/>
                </a:solidFill>
              </a:rPr>
              <a:t>É</a:t>
            </a:r>
            <a:r>
              <a:rPr lang="fr-FR" dirty="0" smtClean="0">
                <a:solidFill>
                  <a:srgbClr val="80C342"/>
                </a:solidFill>
              </a:rPr>
              <a:t>lus</a:t>
            </a:r>
          </a:p>
          <a:p>
            <a:pPr algn="ctr"/>
            <a:r>
              <a:rPr lang="fr-FR" dirty="0" smtClean="0">
                <a:solidFill>
                  <a:srgbClr val="80C342"/>
                </a:solidFill>
              </a:rPr>
              <a:t>Hiérarchie</a:t>
            </a:r>
          </a:p>
          <a:p>
            <a:pPr algn="ctr"/>
            <a:r>
              <a:rPr lang="fr-FR" dirty="0" smtClean="0">
                <a:solidFill>
                  <a:srgbClr val="80C342"/>
                </a:solidFill>
              </a:rPr>
              <a:t>Ressources</a:t>
            </a:r>
            <a:endParaRPr lang="fr-FR" dirty="0">
              <a:solidFill>
                <a:srgbClr val="80C342"/>
              </a:solidFill>
            </a:endParaRPr>
          </a:p>
        </p:txBody>
      </p:sp>
      <p:pic>
        <p:nvPicPr>
          <p:cNvPr id="5" name="Image 4" descr="AA002733.png"/>
          <p:cNvPicPr>
            <a:picLocks noChangeAspect="1"/>
          </p:cNvPicPr>
          <p:nvPr/>
        </p:nvPicPr>
        <p:blipFill>
          <a:blip r:embed="rId3"/>
          <a:stretch>
            <a:fillRect/>
          </a:stretch>
        </p:blipFill>
        <p:spPr>
          <a:xfrm rot="19828612">
            <a:off x="7665711" y="270933"/>
            <a:ext cx="1167723" cy="729827"/>
          </a:xfrm>
          <a:prstGeom prst="rect">
            <a:avLst/>
          </a:prstGeom>
        </p:spPr>
      </p:pic>
    </p:spTree>
    <p:extLst>
      <p:ext uri="{BB962C8B-B14F-4D97-AF65-F5344CB8AC3E}">
        <p14:creationId xmlns:p14="http://schemas.microsoft.com/office/powerpoint/2010/main" val="297289455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27383" y="1740665"/>
            <a:ext cx="9094304" cy="4659300"/>
          </a:xfrm>
        </p:spPr>
        <p:txBody>
          <a:bodyPr>
            <a:normAutofit/>
          </a:bodyPr>
          <a:lstStyle/>
          <a:p>
            <a:r>
              <a:rPr lang="fr-FR" sz="2400" dirty="0"/>
              <a:t>Les personnes qui se présentent sont les bonnes  </a:t>
            </a:r>
          </a:p>
          <a:p>
            <a:r>
              <a:rPr lang="fr-FR" sz="2400" dirty="0"/>
              <a:t>Ce qui arrive est ce qui doit arriver </a:t>
            </a:r>
          </a:p>
          <a:p>
            <a:r>
              <a:rPr lang="fr-FR" sz="2400" dirty="0"/>
              <a:t>Ça </a:t>
            </a:r>
            <a:r>
              <a:rPr lang="fr-FR" sz="2400" dirty="0" smtClean="0"/>
              <a:t>commence </a:t>
            </a:r>
            <a:r>
              <a:rPr lang="fr-FR" sz="2400" dirty="0"/>
              <a:t>quand ça commence</a:t>
            </a:r>
          </a:p>
          <a:p>
            <a:r>
              <a:rPr lang="fr-FR" sz="2400" dirty="0"/>
              <a:t>C’est fini quand c’est fini  </a:t>
            </a:r>
          </a:p>
          <a:p>
            <a:endParaRPr lang="fr-FR" sz="2400" dirty="0"/>
          </a:p>
          <a:p>
            <a:pPr marL="0" indent="0" algn="ctr">
              <a:spcBef>
                <a:spcPts val="600"/>
              </a:spcBef>
              <a:buNone/>
            </a:pPr>
            <a:r>
              <a:rPr lang="fr-FR" sz="2400" dirty="0">
                <a:solidFill>
                  <a:srgbClr val="80C342"/>
                </a:solidFill>
              </a:rPr>
              <a:t>"Si vous n’êtes en train ni d’apprendre, ni de contribuer, </a:t>
            </a:r>
            <a:endParaRPr lang="fr-FR" sz="2400" dirty="0" smtClean="0">
              <a:solidFill>
                <a:srgbClr val="80C342"/>
              </a:solidFill>
            </a:endParaRPr>
          </a:p>
          <a:p>
            <a:pPr marL="0" indent="0" algn="ctr">
              <a:spcBef>
                <a:spcPts val="600"/>
              </a:spcBef>
              <a:buNone/>
            </a:pPr>
            <a:r>
              <a:rPr lang="fr-FR" sz="2400" dirty="0" smtClean="0">
                <a:solidFill>
                  <a:srgbClr val="80C342"/>
                </a:solidFill>
              </a:rPr>
              <a:t>passez </a:t>
            </a:r>
            <a:r>
              <a:rPr lang="fr-FR" sz="2400" dirty="0">
                <a:solidFill>
                  <a:srgbClr val="80C342"/>
                </a:solidFill>
              </a:rPr>
              <a:t>à autre </a:t>
            </a:r>
            <a:r>
              <a:rPr lang="fr-FR" sz="2400" dirty="0" smtClean="0">
                <a:solidFill>
                  <a:srgbClr val="80C342"/>
                </a:solidFill>
              </a:rPr>
              <a:t>chose !"</a:t>
            </a:r>
          </a:p>
          <a:p>
            <a:pPr marL="0" indent="0" algn="ctr">
              <a:buNone/>
            </a:pPr>
            <a:r>
              <a:rPr lang="fr-FR" sz="2000" dirty="0" smtClean="0"/>
              <a:t>Abeille </a:t>
            </a:r>
            <a:r>
              <a:rPr lang="fr-FR" sz="2000" dirty="0"/>
              <a:t>ou papillon, les participants </a:t>
            </a:r>
            <a:r>
              <a:rPr lang="fr-FR" sz="2000" dirty="0" smtClean="0"/>
              <a:t>écoutent ou </a:t>
            </a:r>
            <a:endParaRPr lang="fr-FR" sz="2000" dirty="0"/>
          </a:p>
          <a:p>
            <a:pPr marL="0" indent="0" algn="ctr">
              <a:buNone/>
            </a:pPr>
            <a:r>
              <a:rPr lang="fr-FR" sz="2000" dirty="0" smtClean="0"/>
              <a:t>«</a:t>
            </a:r>
            <a:r>
              <a:rPr lang="fr-FR" sz="2000" dirty="0"/>
              <a:t> </a:t>
            </a:r>
            <a:r>
              <a:rPr lang="fr-FR" sz="2000" dirty="0" err="1"/>
              <a:t>pollinisent</a:t>
            </a:r>
            <a:r>
              <a:rPr lang="fr-FR" sz="2000" dirty="0"/>
              <a:t> </a:t>
            </a:r>
            <a:r>
              <a:rPr lang="fr-FR" sz="2000" dirty="0" smtClean="0"/>
              <a:t>»</a:t>
            </a:r>
            <a:r>
              <a:rPr lang="fr-FR" sz="2000" dirty="0"/>
              <a:t> </a:t>
            </a:r>
            <a:r>
              <a:rPr lang="fr-FR" sz="2000" dirty="0" smtClean="0"/>
              <a:t>les réflexions collectives </a:t>
            </a:r>
            <a:endParaRPr lang="fr-FR" sz="2400" dirty="0"/>
          </a:p>
          <a:p>
            <a:endParaRPr lang="fr-FR" sz="2400" dirty="0"/>
          </a:p>
        </p:txBody>
      </p:sp>
      <p:sp>
        <p:nvSpPr>
          <p:cNvPr id="6" name="Espace réservé du numéro de diapositive 5"/>
          <p:cNvSpPr>
            <a:spLocks noGrp="1"/>
          </p:cNvSpPr>
          <p:nvPr>
            <p:ph type="sldNum" sz="quarter" idx="12"/>
          </p:nvPr>
        </p:nvSpPr>
        <p:spPr/>
        <p:txBody>
          <a:bodyPr/>
          <a:lstStyle/>
          <a:p>
            <a:fld id="{3C6DA9BA-C34C-46B3-9481-30244CE632BB}" type="slidenum">
              <a:rPr lang="fr-FR" smtClean="0"/>
              <a:pPr/>
              <a:t>11</a:t>
            </a:fld>
            <a:endParaRPr lang="fr-FR"/>
          </a:p>
        </p:txBody>
      </p:sp>
      <p:sp>
        <p:nvSpPr>
          <p:cNvPr id="9" name="Espace réservé du contenu 2"/>
          <p:cNvSpPr txBox="1">
            <a:spLocks/>
          </p:cNvSpPr>
          <p:nvPr/>
        </p:nvSpPr>
        <p:spPr>
          <a:xfrm>
            <a:off x="427383" y="413343"/>
            <a:ext cx="9094304" cy="881296"/>
          </a:xfrm>
          <a:prstGeom prst="rect">
            <a:avLst/>
          </a:prstGeom>
          <a:solidFill>
            <a:srgbClr val="80C342"/>
          </a:solidFill>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Clr>
                <a:srgbClr val="80C342"/>
              </a:buClr>
              <a:buFont typeface="Arial" panose="020B0604020202020204" pitchFamily="34" charset="0"/>
              <a:buChar char="•"/>
              <a:defRPr sz="2800" kern="1200">
                <a:solidFill>
                  <a:srgbClr val="552C2E"/>
                </a:solidFill>
                <a:latin typeface="Tahoma" panose="020B0604030504040204" pitchFamily="34" charset="0"/>
                <a:ea typeface="Tahoma" panose="020B0604030504040204" pitchFamily="34" charset="0"/>
                <a:cs typeface="Tahoma" panose="020B0604030504040204" pitchFamily="34" charset="0"/>
              </a:defRPr>
            </a:lvl1pPr>
            <a:lvl2pPr marL="685800" indent="-228600" algn="l" defTabSz="914400" rtl="0" eaLnBrk="1" latinLnBrk="0" hangingPunct="1">
              <a:lnSpc>
                <a:spcPct val="90000"/>
              </a:lnSpc>
              <a:spcBef>
                <a:spcPts val="500"/>
              </a:spcBef>
              <a:buClr>
                <a:srgbClr val="80C342"/>
              </a:buClr>
              <a:buFont typeface="Arial" panose="020B0604020202020204" pitchFamily="34" charset="0"/>
              <a:buChar char="•"/>
              <a:defRPr sz="2400" kern="1200">
                <a:solidFill>
                  <a:srgbClr val="552C2E"/>
                </a:solidFill>
                <a:latin typeface="Tahoma" panose="020B0604030504040204" pitchFamily="34" charset="0"/>
                <a:ea typeface="Tahoma" panose="020B0604030504040204" pitchFamily="34" charset="0"/>
                <a:cs typeface="Tahoma" panose="020B0604030504040204" pitchFamily="34" charset="0"/>
              </a:defRPr>
            </a:lvl2pPr>
            <a:lvl3pPr marL="1143000" indent="-228600" algn="l" defTabSz="914400" rtl="0" eaLnBrk="1" latinLnBrk="0" hangingPunct="1">
              <a:lnSpc>
                <a:spcPct val="90000"/>
              </a:lnSpc>
              <a:spcBef>
                <a:spcPts val="500"/>
              </a:spcBef>
              <a:buClr>
                <a:srgbClr val="80C342"/>
              </a:buClr>
              <a:buFont typeface="Arial" panose="020B0604020202020204" pitchFamily="34" charset="0"/>
              <a:buChar char="•"/>
              <a:defRPr sz="2000" kern="1200">
                <a:solidFill>
                  <a:srgbClr val="552C2E"/>
                </a:solidFill>
                <a:latin typeface="Tahoma" panose="020B0604030504040204" pitchFamily="34" charset="0"/>
                <a:ea typeface="Tahoma" panose="020B0604030504040204" pitchFamily="34" charset="0"/>
                <a:cs typeface="Tahoma" panose="020B0604030504040204" pitchFamily="34" charset="0"/>
              </a:defRPr>
            </a:lvl3pPr>
            <a:lvl4pPr marL="1600200" indent="-228600" algn="l" defTabSz="914400" rtl="0" eaLnBrk="1" latinLnBrk="0" hangingPunct="1">
              <a:lnSpc>
                <a:spcPct val="90000"/>
              </a:lnSpc>
              <a:spcBef>
                <a:spcPts val="500"/>
              </a:spcBef>
              <a:buClr>
                <a:srgbClr val="80C342"/>
              </a:buClr>
              <a:buFont typeface="Arial" panose="020B0604020202020204" pitchFamily="34" charset="0"/>
              <a:buChar char="•"/>
              <a:defRPr sz="1800" kern="1200">
                <a:solidFill>
                  <a:srgbClr val="552C2E"/>
                </a:solidFill>
                <a:latin typeface="Tahoma" panose="020B0604030504040204" pitchFamily="34" charset="0"/>
                <a:ea typeface="Tahoma" panose="020B0604030504040204" pitchFamily="34" charset="0"/>
                <a:cs typeface="Tahoma" panose="020B0604030504040204" pitchFamily="34" charset="0"/>
              </a:defRPr>
            </a:lvl4pPr>
            <a:lvl5pPr marL="2057400" indent="-228600" algn="l" defTabSz="914400" rtl="0" eaLnBrk="1" latinLnBrk="0" hangingPunct="1">
              <a:lnSpc>
                <a:spcPct val="90000"/>
              </a:lnSpc>
              <a:spcBef>
                <a:spcPts val="500"/>
              </a:spcBef>
              <a:buClr>
                <a:srgbClr val="80C342"/>
              </a:buClr>
              <a:buFont typeface="Arial" panose="020B0604020202020204" pitchFamily="34" charset="0"/>
              <a:buChar char="•"/>
              <a:defRPr sz="1800" kern="1200">
                <a:solidFill>
                  <a:srgbClr val="552C2E"/>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lvl="1" indent="-342900">
              <a:lnSpc>
                <a:spcPct val="95000"/>
              </a:lnSpc>
              <a:spcBef>
                <a:spcPts val="700"/>
              </a:spcBef>
              <a:buFont typeface="Tahoma" panose="020B0604030504040204" pitchFamily="34" charset="0"/>
              <a:buNone/>
            </a:pPr>
            <a:r>
              <a:rPr lang="fr-FR" sz="2800" b="1" dirty="0" smtClean="0">
                <a:solidFill>
                  <a:schemeClr val="bg1"/>
                </a:solidFill>
                <a:sym typeface="Wingdings" panose="05000000000000000000" pitchFamily="2" charset="2"/>
              </a:rPr>
              <a:t>Posture des participants : </a:t>
            </a:r>
          </a:p>
          <a:p>
            <a:pPr marL="342900" lvl="1" indent="-342900">
              <a:lnSpc>
                <a:spcPct val="95000"/>
              </a:lnSpc>
              <a:spcBef>
                <a:spcPts val="700"/>
              </a:spcBef>
              <a:buFont typeface="Tahoma" panose="020B0604030504040204" pitchFamily="34" charset="0"/>
              <a:buNone/>
            </a:pPr>
            <a:r>
              <a:rPr lang="fr-FR" sz="2800" b="1" dirty="0" smtClean="0">
                <a:solidFill>
                  <a:schemeClr val="bg1"/>
                </a:solidFill>
                <a:sym typeface="Wingdings" panose="05000000000000000000" pitchFamily="2" charset="2"/>
              </a:rPr>
              <a:t>Responsabilisation et auto-organisation</a:t>
            </a:r>
            <a:endParaRPr lang="fr-FR" sz="2800" b="1" dirty="0" smtClean="0">
              <a:solidFill>
                <a:schemeClr val="bg1"/>
              </a:solidFill>
            </a:endParaRPr>
          </a:p>
          <a:p>
            <a:endParaRPr lang="fr-FR" sz="2400" dirty="0">
              <a:solidFill>
                <a:schemeClr val="bg1"/>
              </a:solidFill>
            </a:endParaRPr>
          </a:p>
        </p:txBody>
      </p:sp>
      <p:pic>
        <p:nvPicPr>
          <p:cNvPr id="2" name="Image 1"/>
          <p:cNvPicPr>
            <a:picLocks noChangeAspect="1"/>
          </p:cNvPicPr>
          <p:nvPr/>
        </p:nvPicPr>
        <p:blipFill rotWithShape="1">
          <a:blip r:embed="rId3">
            <a:extLst>
              <a:ext uri="{28A0092B-C50C-407E-A947-70E740481C1C}">
                <a14:useLocalDpi xmlns:a14="http://schemas.microsoft.com/office/drawing/2010/main" val="0"/>
              </a:ext>
            </a:extLst>
          </a:blip>
          <a:srcRect l="1" r="4360"/>
          <a:stretch/>
        </p:blipFill>
        <p:spPr>
          <a:xfrm>
            <a:off x="8165716" y="4837502"/>
            <a:ext cx="1081012" cy="1339369"/>
          </a:xfrm>
          <a:prstGeom prst="rect">
            <a:avLst/>
          </a:prstGeom>
        </p:spPr>
      </p:pic>
      <p:pic>
        <p:nvPicPr>
          <p:cNvPr id="4" name="Image 3"/>
          <p:cNvPicPr>
            <a:picLocks noChangeAspect="1"/>
          </p:cNvPicPr>
          <p:nvPr/>
        </p:nvPicPr>
        <p:blipFill rotWithShape="1">
          <a:blip r:embed="rId4">
            <a:extLst>
              <a:ext uri="{28A0092B-C50C-407E-A947-70E740481C1C}">
                <a14:useLocalDpi xmlns:a14="http://schemas.microsoft.com/office/drawing/2010/main" val="0"/>
              </a:ext>
            </a:extLst>
          </a:blip>
          <a:srcRect l="2145" t="2000" r="2612" b="2000"/>
          <a:stretch/>
        </p:blipFill>
        <p:spPr>
          <a:xfrm>
            <a:off x="6996113" y="5507186"/>
            <a:ext cx="1169603" cy="1089212"/>
          </a:xfrm>
          <a:prstGeom prst="rect">
            <a:avLst/>
          </a:prstGeom>
        </p:spPr>
      </p:pic>
    </p:spTree>
    <p:extLst>
      <p:ext uri="{BB962C8B-B14F-4D97-AF65-F5344CB8AC3E}">
        <p14:creationId xmlns:p14="http://schemas.microsoft.com/office/powerpoint/2010/main" val="189432526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190321" y="440675"/>
            <a:ext cx="8994913" cy="5475031"/>
          </a:xfrm>
        </p:spPr>
        <p:txBody>
          <a:bodyPr>
            <a:normAutofit/>
          </a:bodyPr>
          <a:lstStyle/>
          <a:p>
            <a:pPr marL="0" indent="0" algn="ctr">
              <a:buNone/>
            </a:pPr>
            <a:r>
              <a:rPr lang="fr-FR" sz="3200" b="1" dirty="0" smtClean="0">
                <a:solidFill>
                  <a:srgbClr val="80C342"/>
                </a:solidFill>
              </a:rPr>
              <a:t>Une organisation bien préparée</a:t>
            </a:r>
          </a:p>
          <a:p>
            <a:pPr marL="0" indent="0">
              <a:lnSpc>
                <a:spcPct val="100000"/>
              </a:lnSpc>
              <a:spcBef>
                <a:spcPts val="0"/>
              </a:spcBef>
              <a:buNone/>
            </a:pPr>
            <a:r>
              <a:rPr lang="fr-FR" sz="2400" b="1" dirty="0" smtClean="0"/>
              <a:t> </a:t>
            </a:r>
          </a:p>
          <a:p>
            <a:pPr marL="0" indent="0">
              <a:lnSpc>
                <a:spcPct val="100000"/>
              </a:lnSpc>
              <a:spcBef>
                <a:spcPts val="0"/>
              </a:spcBef>
              <a:buNone/>
            </a:pPr>
            <a:endParaRPr lang="fr-FR" sz="2400" b="1" dirty="0" smtClean="0"/>
          </a:p>
          <a:p>
            <a:pPr>
              <a:lnSpc>
                <a:spcPct val="100000"/>
              </a:lnSpc>
            </a:pPr>
            <a:r>
              <a:rPr lang="fr-FR" sz="2400" b="1" dirty="0" smtClean="0"/>
              <a:t>Organisation </a:t>
            </a:r>
            <a:r>
              <a:rPr lang="fr-FR" sz="2400" b="1" dirty="0"/>
              <a:t>transparente </a:t>
            </a:r>
            <a:r>
              <a:rPr lang="fr-FR" sz="2400" dirty="0"/>
              <a:t>pour les participants: besoin de </a:t>
            </a:r>
            <a:r>
              <a:rPr lang="fr-FR" sz="2400" b="1" dirty="0"/>
              <a:t>fluidité </a:t>
            </a:r>
            <a:r>
              <a:rPr lang="fr-FR" sz="2400" dirty="0"/>
              <a:t>le jour </a:t>
            </a:r>
            <a:r>
              <a:rPr lang="fr-FR" sz="2400" dirty="0" smtClean="0"/>
              <a:t>J</a:t>
            </a:r>
          </a:p>
          <a:p>
            <a:pPr marL="0" indent="0" algn="just">
              <a:buNone/>
            </a:pPr>
            <a:endParaRPr lang="fr-FR" sz="1400" dirty="0"/>
          </a:p>
          <a:p>
            <a:pPr algn="just">
              <a:lnSpc>
                <a:spcPct val="100000"/>
              </a:lnSpc>
            </a:pPr>
            <a:r>
              <a:rPr lang="fr-FR" sz="2400" dirty="0"/>
              <a:t>Démarche très </a:t>
            </a:r>
            <a:r>
              <a:rPr lang="fr-FR" sz="2400" b="1" dirty="0"/>
              <a:t>cadrée </a:t>
            </a:r>
            <a:r>
              <a:rPr lang="fr-FR" sz="2400" dirty="0"/>
              <a:t>dans son organisation, sa logistique et les </a:t>
            </a:r>
            <a:r>
              <a:rPr lang="fr-FR" sz="2400" b="1" dirty="0"/>
              <a:t>besoins matériels et humains </a:t>
            </a:r>
            <a:r>
              <a:rPr lang="fr-FR" sz="2400" dirty="0"/>
              <a:t>– </a:t>
            </a:r>
            <a:r>
              <a:rPr lang="fr-FR" sz="2400" dirty="0" smtClean="0"/>
              <a:t>conséquents !</a:t>
            </a:r>
          </a:p>
          <a:p>
            <a:pPr marL="0" indent="0" algn="just">
              <a:buNone/>
            </a:pPr>
            <a:endParaRPr lang="fr-FR" sz="1400" dirty="0"/>
          </a:p>
          <a:p>
            <a:pPr algn="just">
              <a:lnSpc>
                <a:spcPct val="100000"/>
              </a:lnSpc>
            </a:pPr>
            <a:r>
              <a:rPr lang="fr-FR" sz="2400" b="1" dirty="0"/>
              <a:t>Temps de préparation</a:t>
            </a:r>
            <a:r>
              <a:rPr lang="fr-FR" sz="2400" dirty="0"/>
              <a:t> proportionnel au calibrage </a:t>
            </a:r>
            <a:r>
              <a:rPr lang="fr-FR" sz="2400" dirty="0" smtClean="0"/>
              <a:t>(à </a:t>
            </a:r>
            <a:r>
              <a:rPr lang="fr-FR" sz="2400" dirty="0"/>
              <a:t>minima 6 semaines pour un forum ouvert d’une journée) </a:t>
            </a:r>
          </a:p>
          <a:p>
            <a:endParaRPr lang="fr-FR" dirty="0"/>
          </a:p>
        </p:txBody>
      </p:sp>
      <p:sp>
        <p:nvSpPr>
          <p:cNvPr id="6" name="Espace réservé du numéro de diapositive 5"/>
          <p:cNvSpPr>
            <a:spLocks noGrp="1"/>
          </p:cNvSpPr>
          <p:nvPr>
            <p:ph type="sldNum" sz="quarter" idx="12"/>
          </p:nvPr>
        </p:nvSpPr>
        <p:spPr/>
        <p:txBody>
          <a:bodyPr/>
          <a:lstStyle/>
          <a:p>
            <a:fld id="{3C6DA9BA-C34C-46B3-9481-30244CE632BB}" type="slidenum">
              <a:rPr lang="fr-FR" smtClean="0"/>
              <a:pPr/>
              <a:t>12</a:t>
            </a:fld>
            <a:endParaRPr lang="fr-FR"/>
          </a:p>
        </p:txBody>
      </p:sp>
      <p:sp>
        <p:nvSpPr>
          <p:cNvPr id="4" name="Rectangle à coins arrondis 3"/>
          <p:cNvSpPr/>
          <p:nvPr/>
        </p:nvSpPr>
        <p:spPr>
          <a:xfrm>
            <a:off x="8534399" y="101602"/>
            <a:ext cx="1337732" cy="863600"/>
          </a:xfrm>
          <a:prstGeom prst="roundRect">
            <a:avLst/>
          </a:prstGeom>
          <a:solidFill>
            <a:schemeClr val="bg1"/>
          </a:solidFill>
          <a:ln>
            <a:solidFill>
              <a:srgbClr val="552C2E"/>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smtClean="0">
                <a:solidFill>
                  <a:srgbClr val="80C342"/>
                </a:solidFill>
              </a:rPr>
              <a:t>Hiérarchie</a:t>
            </a:r>
          </a:p>
          <a:p>
            <a:pPr algn="ctr"/>
            <a:r>
              <a:rPr lang="fr-FR" dirty="0" smtClean="0">
                <a:solidFill>
                  <a:srgbClr val="80C342"/>
                </a:solidFill>
              </a:rPr>
              <a:t>Ressources</a:t>
            </a:r>
            <a:endParaRPr lang="fr-FR" dirty="0">
              <a:solidFill>
                <a:srgbClr val="80C342"/>
              </a:solidFill>
            </a:endParaRPr>
          </a:p>
        </p:txBody>
      </p:sp>
      <p:pic>
        <p:nvPicPr>
          <p:cNvPr id="5" name="Image 4" descr="AA002733.png"/>
          <p:cNvPicPr>
            <a:picLocks noChangeAspect="1"/>
          </p:cNvPicPr>
          <p:nvPr/>
        </p:nvPicPr>
        <p:blipFill>
          <a:blip r:embed="rId3"/>
          <a:stretch>
            <a:fillRect/>
          </a:stretch>
        </p:blipFill>
        <p:spPr>
          <a:xfrm rot="19828612">
            <a:off x="7597979" y="270933"/>
            <a:ext cx="1167723" cy="729827"/>
          </a:xfrm>
          <a:prstGeom prst="rect">
            <a:avLst/>
          </a:prstGeom>
        </p:spPr>
      </p:pic>
    </p:spTree>
    <p:extLst>
      <p:ext uri="{BB962C8B-B14F-4D97-AF65-F5344CB8AC3E}">
        <p14:creationId xmlns:p14="http://schemas.microsoft.com/office/powerpoint/2010/main" val="276273201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190321" y="440675"/>
            <a:ext cx="8994913" cy="1235725"/>
          </a:xfrm>
        </p:spPr>
        <p:txBody>
          <a:bodyPr>
            <a:normAutofit fontScale="92500" lnSpcReduction="20000"/>
          </a:bodyPr>
          <a:lstStyle/>
          <a:p>
            <a:pPr marL="0" indent="0" algn="ctr">
              <a:buNone/>
            </a:pPr>
            <a:r>
              <a:rPr lang="fr-FR" sz="3200" b="1" dirty="0" smtClean="0">
                <a:solidFill>
                  <a:srgbClr val="80C342"/>
                </a:solidFill>
              </a:rPr>
              <a:t>Instances de pilotage </a:t>
            </a:r>
          </a:p>
          <a:p>
            <a:pPr marL="0" indent="0" algn="ctr">
              <a:buNone/>
            </a:pPr>
            <a:r>
              <a:rPr lang="fr-FR" sz="3200" b="1" dirty="0" smtClean="0">
                <a:solidFill>
                  <a:srgbClr val="80C342"/>
                </a:solidFill>
              </a:rPr>
              <a:t>et d’organisation</a:t>
            </a:r>
          </a:p>
          <a:p>
            <a:pPr marL="0" indent="0">
              <a:lnSpc>
                <a:spcPct val="100000"/>
              </a:lnSpc>
              <a:spcBef>
                <a:spcPts val="0"/>
              </a:spcBef>
              <a:buNone/>
            </a:pPr>
            <a:r>
              <a:rPr lang="fr-FR" sz="2400" b="1" dirty="0" smtClean="0"/>
              <a:t> </a:t>
            </a:r>
          </a:p>
          <a:p>
            <a:endParaRPr lang="fr-FR" dirty="0"/>
          </a:p>
        </p:txBody>
      </p:sp>
      <p:sp>
        <p:nvSpPr>
          <p:cNvPr id="6" name="Espace réservé du numéro de diapositive 5"/>
          <p:cNvSpPr>
            <a:spLocks noGrp="1"/>
          </p:cNvSpPr>
          <p:nvPr>
            <p:ph type="sldNum" sz="quarter" idx="12"/>
          </p:nvPr>
        </p:nvSpPr>
        <p:spPr/>
        <p:txBody>
          <a:bodyPr/>
          <a:lstStyle/>
          <a:p>
            <a:fld id="{3C6DA9BA-C34C-46B3-9481-30244CE632BB}" type="slidenum">
              <a:rPr lang="fr-FR" smtClean="0"/>
              <a:pPr/>
              <a:t>13</a:t>
            </a:fld>
            <a:endParaRPr lang="fr-FR"/>
          </a:p>
        </p:txBody>
      </p:sp>
      <p:sp>
        <p:nvSpPr>
          <p:cNvPr id="4" name="Rectangle à coins arrondis 3"/>
          <p:cNvSpPr/>
          <p:nvPr/>
        </p:nvSpPr>
        <p:spPr>
          <a:xfrm>
            <a:off x="8534399" y="101602"/>
            <a:ext cx="1337732" cy="863600"/>
          </a:xfrm>
          <a:prstGeom prst="roundRect">
            <a:avLst/>
          </a:prstGeom>
          <a:solidFill>
            <a:schemeClr val="bg1"/>
          </a:solidFill>
          <a:ln>
            <a:solidFill>
              <a:srgbClr val="552C2E"/>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a:solidFill>
                  <a:srgbClr val="80C342"/>
                </a:solidFill>
              </a:rPr>
              <a:t>É</a:t>
            </a:r>
            <a:r>
              <a:rPr lang="fr-FR" dirty="0" smtClean="0">
                <a:solidFill>
                  <a:srgbClr val="80C342"/>
                </a:solidFill>
              </a:rPr>
              <a:t>lus</a:t>
            </a:r>
          </a:p>
          <a:p>
            <a:pPr algn="ctr"/>
            <a:r>
              <a:rPr lang="fr-FR" dirty="0" smtClean="0">
                <a:solidFill>
                  <a:srgbClr val="80C342"/>
                </a:solidFill>
              </a:rPr>
              <a:t>Hiérarchie</a:t>
            </a:r>
          </a:p>
          <a:p>
            <a:pPr algn="ctr"/>
            <a:r>
              <a:rPr lang="fr-FR" dirty="0" smtClean="0">
                <a:solidFill>
                  <a:srgbClr val="80C342"/>
                </a:solidFill>
              </a:rPr>
              <a:t>Ressources</a:t>
            </a:r>
            <a:endParaRPr lang="fr-FR" dirty="0">
              <a:solidFill>
                <a:srgbClr val="80C342"/>
              </a:solidFill>
            </a:endParaRPr>
          </a:p>
        </p:txBody>
      </p:sp>
      <p:pic>
        <p:nvPicPr>
          <p:cNvPr id="5" name="Image 4" descr="AA002733.png"/>
          <p:cNvPicPr>
            <a:picLocks noChangeAspect="1"/>
          </p:cNvPicPr>
          <p:nvPr/>
        </p:nvPicPr>
        <p:blipFill>
          <a:blip r:embed="rId3"/>
          <a:stretch>
            <a:fillRect/>
          </a:stretch>
        </p:blipFill>
        <p:spPr>
          <a:xfrm rot="19828612">
            <a:off x="7597979" y="270933"/>
            <a:ext cx="1167723" cy="729827"/>
          </a:xfrm>
          <a:prstGeom prst="rect">
            <a:avLst/>
          </a:prstGeom>
        </p:spPr>
      </p:pic>
      <p:grpSp>
        <p:nvGrpSpPr>
          <p:cNvPr id="12" name="Grouper 11"/>
          <p:cNvGrpSpPr/>
          <p:nvPr/>
        </p:nvGrpSpPr>
        <p:grpSpPr>
          <a:xfrm>
            <a:off x="1525477" y="1806243"/>
            <a:ext cx="6324600" cy="4114800"/>
            <a:chOff x="1219200" y="838200"/>
            <a:chExt cx="6324600" cy="4114800"/>
          </a:xfrm>
        </p:grpSpPr>
        <p:sp>
          <p:nvSpPr>
            <p:cNvPr id="13" name="Autre processus 12"/>
            <p:cNvSpPr/>
            <p:nvPr/>
          </p:nvSpPr>
          <p:spPr>
            <a:xfrm>
              <a:off x="1219200" y="838200"/>
              <a:ext cx="6324600" cy="4114800"/>
            </a:xfrm>
            <a:prstGeom prst="flowChartAlternateProcess">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14" name="ZoneTexte 13"/>
            <p:cNvSpPr txBox="1"/>
            <p:nvPr/>
          </p:nvSpPr>
          <p:spPr>
            <a:xfrm>
              <a:off x="1313801" y="1143000"/>
              <a:ext cx="6142383" cy="461665"/>
            </a:xfrm>
            <a:prstGeom prst="rect">
              <a:avLst/>
            </a:prstGeom>
            <a:noFill/>
          </p:spPr>
          <p:txBody>
            <a:bodyPr wrap="square" rtlCol="0">
              <a:spAutoFit/>
            </a:bodyPr>
            <a:lstStyle/>
            <a:p>
              <a:pPr algn="ctr"/>
              <a:r>
                <a:rPr lang="fr-FR" sz="2400" dirty="0" smtClean="0">
                  <a:solidFill>
                    <a:schemeClr val="bg1"/>
                  </a:solidFill>
                </a:rPr>
                <a:t>Acteurs du territoire, acteurs du forum ouvert</a:t>
              </a:r>
              <a:endParaRPr lang="fr-FR" sz="2400" dirty="0">
                <a:solidFill>
                  <a:schemeClr val="bg1"/>
                </a:solidFill>
              </a:endParaRPr>
            </a:p>
          </p:txBody>
        </p:sp>
        <p:sp>
          <p:nvSpPr>
            <p:cNvPr id="15" name="Autre processus 14"/>
            <p:cNvSpPr/>
            <p:nvPr/>
          </p:nvSpPr>
          <p:spPr>
            <a:xfrm>
              <a:off x="1600200" y="2209800"/>
              <a:ext cx="1295400" cy="1066800"/>
            </a:xfrm>
            <a:prstGeom prst="flowChartAlternateProcess">
              <a:avLst/>
            </a:prstGeom>
            <a:solidFill>
              <a:schemeClr val="bg1"/>
            </a:solidFill>
          </p:spPr>
          <p:style>
            <a:lnRef idx="1">
              <a:schemeClr val="accent1"/>
            </a:lnRef>
            <a:fillRef idx="3">
              <a:schemeClr val="accent1"/>
            </a:fillRef>
            <a:effectRef idx="2">
              <a:schemeClr val="accent1"/>
            </a:effectRef>
            <a:fontRef idx="minor">
              <a:schemeClr val="lt1"/>
            </a:fontRef>
          </p:style>
          <p:txBody>
            <a:bodyPr vert="horz" rtlCol="0" anchor="ctr" anchorCtr="0"/>
            <a:lstStyle/>
            <a:p>
              <a:pPr algn="ctr"/>
              <a:r>
                <a:rPr lang="fr-FR" sz="1400" dirty="0" smtClean="0">
                  <a:solidFill>
                    <a:schemeClr val="tx1"/>
                  </a:solidFill>
                </a:rPr>
                <a:t>Agents de la collectivité territoriale</a:t>
              </a:r>
              <a:endParaRPr lang="fr-FR" sz="1400" dirty="0">
                <a:solidFill>
                  <a:schemeClr val="tx1"/>
                </a:solidFill>
              </a:endParaRPr>
            </a:p>
          </p:txBody>
        </p:sp>
        <p:sp>
          <p:nvSpPr>
            <p:cNvPr id="16" name="Autre processus 15"/>
            <p:cNvSpPr/>
            <p:nvPr/>
          </p:nvSpPr>
          <p:spPr>
            <a:xfrm>
              <a:off x="1600200" y="3429000"/>
              <a:ext cx="1295400" cy="1066800"/>
            </a:xfrm>
            <a:prstGeom prst="flowChartAlternateProcess">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dirty="0" smtClean="0">
                  <a:solidFill>
                    <a:schemeClr val="tx1"/>
                  </a:solidFill>
                </a:rPr>
                <a:t>Habitants, associations, entreprises, … </a:t>
              </a:r>
              <a:endParaRPr lang="fr-FR" sz="1400" dirty="0">
                <a:solidFill>
                  <a:schemeClr val="tx1"/>
                </a:solidFill>
              </a:endParaRPr>
            </a:p>
          </p:txBody>
        </p:sp>
        <p:sp>
          <p:nvSpPr>
            <p:cNvPr id="17" name="Autre processus 16"/>
            <p:cNvSpPr/>
            <p:nvPr/>
          </p:nvSpPr>
          <p:spPr>
            <a:xfrm>
              <a:off x="3124200" y="1905000"/>
              <a:ext cx="4191000" cy="2819400"/>
            </a:xfrm>
            <a:prstGeom prst="flowChartAlternateProcess">
              <a:avLst/>
            </a:prstGeom>
            <a:solidFill>
              <a:schemeClr val="tx2">
                <a:lumMod val="40000"/>
                <a:lumOff val="60000"/>
                <a:alpha val="75000"/>
              </a:schemeClr>
            </a:solidFill>
          </p:spPr>
          <p:style>
            <a:lnRef idx="1">
              <a:schemeClr val="accent1"/>
            </a:lnRef>
            <a:fillRef idx="3">
              <a:schemeClr val="accent1"/>
            </a:fillRef>
            <a:effectRef idx="2">
              <a:schemeClr val="accent1"/>
            </a:effectRef>
            <a:fontRef idx="minor">
              <a:schemeClr val="lt1"/>
            </a:fontRef>
          </p:style>
          <p:txBody>
            <a:bodyPr rtlCol="0" anchor="t" anchorCtr="0"/>
            <a:lstStyle/>
            <a:p>
              <a:r>
                <a:rPr lang="fr-FR" sz="2400" dirty="0">
                  <a:solidFill>
                    <a:schemeClr val="bg1"/>
                  </a:solidFill>
                </a:rPr>
                <a:t>Comité Organisateur &amp; suivi</a:t>
              </a:r>
            </a:p>
          </p:txBody>
        </p:sp>
        <p:sp>
          <p:nvSpPr>
            <p:cNvPr id="18" name="Autre processus 17"/>
            <p:cNvSpPr/>
            <p:nvPr/>
          </p:nvSpPr>
          <p:spPr>
            <a:xfrm>
              <a:off x="3276600" y="3733800"/>
              <a:ext cx="990600" cy="762000"/>
            </a:xfrm>
            <a:prstGeom prst="flowChartAlternateProcess">
              <a:avLst/>
            </a:prstGeom>
            <a:solidFill>
              <a:schemeClr val="bg1"/>
            </a:solidFill>
          </p:spPr>
          <p:style>
            <a:lnRef idx="1">
              <a:schemeClr val="accent1"/>
            </a:lnRef>
            <a:fillRef idx="3">
              <a:schemeClr val="accent1"/>
            </a:fillRef>
            <a:effectRef idx="2">
              <a:schemeClr val="accent1"/>
            </a:effectRef>
            <a:fontRef idx="minor">
              <a:schemeClr val="lt1"/>
            </a:fontRef>
          </p:style>
          <p:txBody>
            <a:bodyPr vert="horz" rtlCol="0" anchor="ctr" anchorCtr="0"/>
            <a:lstStyle/>
            <a:p>
              <a:pPr algn="ctr"/>
              <a:r>
                <a:rPr lang="fr-FR" sz="1400" dirty="0" smtClean="0">
                  <a:solidFill>
                    <a:schemeClr val="tx1"/>
                  </a:solidFill>
                </a:rPr>
                <a:t>Direction Générale</a:t>
              </a:r>
              <a:endParaRPr lang="fr-FR" sz="1400" dirty="0">
                <a:solidFill>
                  <a:schemeClr val="tx1"/>
                </a:solidFill>
              </a:endParaRPr>
            </a:p>
          </p:txBody>
        </p:sp>
        <p:sp>
          <p:nvSpPr>
            <p:cNvPr id="19" name="Autre processus 18"/>
            <p:cNvSpPr/>
            <p:nvPr/>
          </p:nvSpPr>
          <p:spPr>
            <a:xfrm>
              <a:off x="3276600" y="2819400"/>
              <a:ext cx="990600" cy="762000"/>
            </a:xfrm>
            <a:prstGeom prst="flowChartAlternateProcess">
              <a:avLst/>
            </a:prstGeom>
            <a:solidFill>
              <a:schemeClr val="bg1"/>
            </a:solidFill>
          </p:spPr>
          <p:style>
            <a:lnRef idx="1">
              <a:schemeClr val="accent1"/>
            </a:lnRef>
            <a:fillRef idx="3">
              <a:schemeClr val="accent1"/>
            </a:fillRef>
            <a:effectRef idx="2">
              <a:schemeClr val="accent1"/>
            </a:effectRef>
            <a:fontRef idx="minor">
              <a:schemeClr val="lt1"/>
            </a:fontRef>
          </p:style>
          <p:txBody>
            <a:bodyPr vert="horz" rtlCol="0" anchor="ctr" anchorCtr="0"/>
            <a:lstStyle/>
            <a:p>
              <a:pPr algn="ctr"/>
              <a:r>
                <a:rPr lang="fr-FR" sz="1200" dirty="0" smtClean="0">
                  <a:solidFill>
                    <a:schemeClr val="tx1"/>
                  </a:solidFill>
                </a:rPr>
                <a:t>Ressources</a:t>
              </a:r>
              <a:endParaRPr lang="fr-FR" sz="1200" dirty="0">
                <a:solidFill>
                  <a:schemeClr val="tx1"/>
                </a:solidFill>
              </a:endParaRPr>
            </a:p>
          </p:txBody>
        </p:sp>
        <p:sp>
          <p:nvSpPr>
            <p:cNvPr id="20" name="Autre processus 19"/>
            <p:cNvSpPr/>
            <p:nvPr/>
          </p:nvSpPr>
          <p:spPr>
            <a:xfrm>
              <a:off x="4419600" y="2743200"/>
              <a:ext cx="2362200" cy="1828800"/>
            </a:xfrm>
            <a:prstGeom prst="flowChartAlternateProcess">
              <a:avLst/>
            </a:prstGeom>
            <a:solidFill>
              <a:schemeClr val="bg1"/>
            </a:solidFill>
          </p:spPr>
          <p:style>
            <a:lnRef idx="1">
              <a:schemeClr val="accent1"/>
            </a:lnRef>
            <a:fillRef idx="3">
              <a:schemeClr val="accent1"/>
            </a:fillRef>
            <a:effectRef idx="2">
              <a:schemeClr val="accent1"/>
            </a:effectRef>
            <a:fontRef idx="minor">
              <a:schemeClr val="lt1"/>
            </a:fontRef>
          </p:style>
          <p:txBody>
            <a:bodyPr vert="horz" rtlCol="0" anchor="t" anchorCtr="0"/>
            <a:lstStyle/>
            <a:p>
              <a:pPr algn="ctr"/>
              <a:r>
                <a:rPr lang="fr-FR" sz="2000" dirty="0" smtClean="0">
                  <a:solidFill>
                    <a:schemeClr val="tx1"/>
                  </a:solidFill>
                </a:rPr>
                <a:t>Groupe de pilotage</a:t>
              </a:r>
              <a:endParaRPr lang="fr-FR" sz="2000" dirty="0">
                <a:solidFill>
                  <a:schemeClr val="tx1"/>
                </a:solidFill>
              </a:endParaRPr>
            </a:p>
          </p:txBody>
        </p:sp>
        <p:sp>
          <p:nvSpPr>
            <p:cNvPr id="21" name="Autre processus 20"/>
            <p:cNvSpPr/>
            <p:nvPr/>
          </p:nvSpPr>
          <p:spPr>
            <a:xfrm>
              <a:off x="4588566" y="3276600"/>
              <a:ext cx="2041636" cy="1066800"/>
            </a:xfrm>
            <a:prstGeom prst="flowChartAlternateProcess">
              <a:avLst/>
            </a:prstGeom>
            <a:solidFill>
              <a:schemeClr val="bg1"/>
            </a:solidFill>
          </p:spPr>
          <p:style>
            <a:lnRef idx="1">
              <a:schemeClr val="accent1"/>
            </a:lnRef>
            <a:fillRef idx="3">
              <a:schemeClr val="accent1"/>
            </a:fillRef>
            <a:effectRef idx="2">
              <a:schemeClr val="accent1"/>
            </a:effectRef>
            <a:fontRef idx="minor">
              <a:schemeClr val="lt1"/>
            </a:fontRef>
          </p:style>
          <p:txBody>
            <a:bodyPr vert="horz" rtlCol="0" anchor="ctr" anchorCtr="0"/>
            <a:lstStyle/>
            <a:p>
              <a:pPr>
                <a:buFont typeface="Arial"/>
                <a:buChar char="•"/>
              </a:pPr>
              <a:r>
                <a:rPr lang="fr-FR" sz="1200" dirty="0" smtClean="0">
                  <a:solidFill>
                    <a:schemeClr val="tx1"/>
                  </a:solidFill>
                </a:rPr>
                <a:t>Pilotage stratégique &amp; administratif forum ouvert</a:t>
              </a:r>
            </a:p>
            <a:p>
              <a:pPr algn="just">
                <a:buFont typeface="Arial"/>
                <a:buChar char="•"/>
              </a:pPr>
              <a:r>
                <a:rPr lang="fr-FR" sz="1200" dirty="0" smtClean="0">
                  <a:solidFill>
                    <a:schemeClr val="tx1"/>
                  </a:solidFill>
                </a:rPr>
                <a:t>Equipe démarche DD</a:t>
              </a:r>
            </a:p>
            <a:p>
              <a:pPr algn="just">
                <a:buFont typeface="Arial"/>
                <a:buChar char="•"/>
              </a:pPr>
              <a:r>
                <a:rPr lang="fr-FR" sz="1200" dirty="0" smtClean="0">
                  <a:solidFill>
                    <a:schemeClr val="tx1"/>
                  </a:solidFill>
                </a:rPr>
                <a:t>Facilitation</a:t>
              </a:r>
            </a:p>
            <a:p>
              <a:pPr algn="just">
                <a:buFont typeface="Arial"/>
                <a:buChar char="•"/>
              </a:pPr>
              <a:r>
                <a:rPr lang="fr-FR" sz="1200" dirty="0" smtClean="0">
                  <a:solidFill>
                    <a:schemeClr val="tx1"/>
                  </a:solidFill>
                </a:rPr>
                <a:t>Autres rôles forum ouvert</a:t>
              </a:r>
              <a:endParaRPr lang="fr-FR" sz="1200" dirty="0">
                <a:solidFill>
                  <a:schemeClr val="tx1"/>
                </a:solidFill>
              </a:endParaRPr>
            </a:p>
          </p:txBody>
        </p:sp>
      </p:grpSp>
    </p:spTree>
    <p:extLst>
      <p:ext uri="{BB962C8B-B14F-4D97-AF65-F5344CB8AC3E}">
        <p14:creationId xmlns:p14="http://schemas.microsoft.com/office/powerpoint/2010/main" val="276273201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516835" y="367749"/>
            <a:ext cx="8965096" cy="5586794"/>
          </a:xfrm>
        </p:spPr>
        <p:txBody>
          <a:bodyPr>
            <a:normAutofit lnSpcReduction="10000"/>
          </a:bodyPr>
          <a:lstStyle/>
          <a:p>
            <a:pPr marL="0" indent="0" algn="ctr">
              <a:spcBef>
                <a:spcPts val="600"/>
              </a:spcBef>
              <a:buNone/>
            </a:pPr>
            <a:r>
              <a:rPr lang="fr-FR" sz="3200" b="1" dirty="0">
                <a:solidFill>
                  <a:srgbClr val="80C342"/>
                </a:solidFill>
              </a:rPr>
              <a:t>Déroulé-type</a:t>
            </a:r>
          </a:p>
          <a:p>
            <a:pPr>
              <a:lnSpc>
                <a:spcPct val="110000"/>
              </a:lnSpc>
              <a:spcBef>
                <a:spcPts val="0"/>
              </a:spcBef>
            </a:pPr>
            <a:endParaRPr lang="fr-FR" sz="2400" b="1" dirty="0">
              <a:solidFill>
                <a:srgbClr val="80C342"/>
              </a:solidFill>
            </a:endParaRPr>
          </a:p>
          <a:p>
            <a:pPr>
              <a:lnSpc>
                <a:spcPct val="110000"/>
              </a:lnSpc>
              <a:spcBef>
                <a:spcPts val="0"/>
              </a:spcBef>
            </a:pPr>
            <a:r>
              <a:rPr lang="fr-FR" sz="2300" b="1" dirty="0" smtClean="0">
                <a:solidFill>
                  <a:srgbClr val="80C342"/>
                </a:solidFill>
              </a:rPr>
              <a:t>Un </a:t>
            </a:r>
            <a:r>
              <a:rPr lang="fr-FR" sz="2300" b="1" dirty="0">
                <a:solidFill>
                  <a:srgbClr val="80C342"/>
                </a:solidFill>
              </a:rPr>
              <a:t>temps collectif, en cercle</a:t>
            </a:r>
            <a:r>
              <a:rPr lang="fr-FR" sz="2300" dirty="0"/>
              <a:t>, pour accueillir et présenter le dispositif et la problématique à </a:t>
            </a:r>
            <a:r>
              <a:rPr lang="fr-FR" sz="2300" dirty="0" smtClean="0"/>
              <a:t>traiter</a:t>
            </a:r>
          </a:p>
          <a:p>
            <a:pPr marL="0" indent="0">
              <a:spcBef>
                <a:spcPts val="600"/>
              </a:spcBef>
              <a:buNone/>
            </a:pPr>
            <a:endParaRPr lang="fr-FR" sz="800" dirty="0" smtClean="0"/>
          </a:p>
          <a:p>
            <a:pPr>
              <a:lnSpc>
                <a:spcPct val="110000"/>
              </a:lnSpc>
              <a:spcBef>
                <a:spcPts val="0"/>
              </a:spcBef>
            </a:pPr>
            <a:r>
              <a:rPr lang="fr-FR" sz="2300" b="1" dirty="0" smtClean="0">
                <a:solidFill>
                  <a:srgbClr val="80C342"/>
                </a:solidFill>
              </a:rPr>
              <a:t>Une phase d’émergence </a:t>
            </a:r>
            <a:r>
              <a:rPr lang="fr-FR" sz="2300" dirty="0" smtClean="0"/>
              <a:t>: moment d’échange, de discussion et de partage d’expérience qui ouvre la phase de convergence</a:t>
            </a:r>
          </a:p>
          <a:p>
            <a:pPr marL="0" indent="0">
              <a:spcBef>
                <a:spcPts val="600"/>
              </a:spcBef>
              <a:buNone/>
            </a:pPr>
            <a:endParaRPr lang="fr-FR" sz="700" dirty="0" smtClean="0"/>
          </a:p>
          <a:p>
            <a:pPr>
              <a:lnSpc>
                <a:spcPct val="110000"/>
              </a:lnSpc>
              <a:spcBef>
                <a:spcPts val="600"/>
              </a:spcBef>
            </a:pPr>
            <a:r>
              <a:rPr lang="fr-FR" sz="2300" b="1" dirty="0" smtClean="0">
                <a:solidFill>
                  <a:srgbClr val="80C342"/>
                </a:solidFill>
              </a:rPr>
              <a:t>Une phase de convergence </a:t>
            </a:r>
            <a:r>
              <a:rPr lang="fr-FR" sz="2300" dirty="0" smtClean="0"/>
              <a:t>: pour préparer la mise en action des personnes autour de projets après un vote des priorités </a:t>
            </a:r>
          </a:p>
          <a:p>
            <a:pPr lvl="2">
              <a:spcBef>
                <a:spcPts val="600"/>
              </a:spcBef>
            </a:pPr>
            <a:r>
              <a:rPr lang="fr-FR" dirty="0"/>
              <a:t>l</a:t>
            </a:r>
            <a:r>
              <a:rPr lang="fr-FR" dirty="0" smtClean="0"/>
              <a:t>a </a:t>
            </a:r>
            <a:r>
              <a:rPr lang="fr-FR" dirty="0"/>
              <a:t>création collective de l’ordre du jour</a:t>
            </a:r>
          </a:p>
          <a:p>
            <a:pPr lvl="2">
              <a:spcBef>
                <a:spcPts val="600"/>
              </a:spcBef>
            </a:pPr>
            <a:r>
              <a:rPr lang="fr-FR" dirty="0"/>
              <a:t>l</a:t>
            </a:r>
            <a:r>
              <a:rPr lang="fr-FR" dirty="0" smtClean="0"/>
              <a:t>’organisation </a:t>
            </a:r>
            <a:r>
              <a:rPr lang="fr-FR" dirty="0"/>
              <a:t>des mini ateliers</a:t>
            </a:r>
          </a:p>
          <a:p>
            <a:pPr lvl="2">
              <a:spcBef>
                <a:spcPts val="600"/>
              </a:spcBef>
            </a:pPr>
            <a:r>
              <a:rPr lang="fr-FR" dirty="0" smtClean="0"/>
              <a:t>la </a:t>
            </a:r>
            <a:r>
              <a:rPr lang="fr-FR" dirty="0"/>
              <a:t>tenue des mini ateliers, en cercle</a:t>
            </a:r>
          </a:p>
          <a:p>
            <a:pPr lvl="2">
              <a:spcBef>
                <a:spcPts val="600"/>
              </a:spcBef>
            </a:pPr>
            <a:r>
              <a:rPr lang="fr-FR" dirty="0" smtClean="0"/>
              <a:t>la </a:t>
            </a:r>
            <a:r>
              <a:rPr lang="fr-FR" dirty="0"/>
              <a:t>rédaction des rapports/plans </a:t>
            </a:r>
            <a:r>
              <a:rPr lang="fr-FR" dirty="0" smtClean="0"/>
              <a:t>d’actions</a:t>
            </a:r>
          </a:p>
          <a:p>
            <a:pPr marL="914400" lvl="2" indent="0">
              <a:spcBef>
                <a:spcPts val="600"/>
              </a:spcBef>
              <a:buNone/>
            </a:pPr>
            <a:endParaRPr lang="fr-FR" sz="800" dirty="0"/>
          </a:p>
          <a:p>
            <a:pPr>
              <a:spcBef>
                <a:spcPts val="600"/>
              </a:spcBef>
            </a:pPr>
            <a:r>
              <a:rPr lang="fr-FR" sz="2300" b="1" dirty="0">
                <a:solidFill>
                  <a:srgbClr val="80C342"/>
                </a:solidFill>
              </a:rPr>
              <a:t>Un temps de clôture </a:t>
            </a:r>
            <a:r>
              <a:rPr lang="fr-FR" sz="2300" dirty="0"/>
              <a:t>du </a:t>
            </a:r>
            <a:r>
              <a:rPr lang="fr-FR" sz="2300" dirty="0" smtClean="0"/>
              <a:t>forum ouvert</a:t>
            </a:r>
            <a:r>
              <a:rPr lang="fr-FR" sz="2300" dirty="0"/>
              <a:t>, en cercle    </a:t>
            </a:r>
          </a:p>
          <a:p>
            <a:endParaRPr lang="fr-FR" sz="2400" dirty="0"/>
          </a:p>
        </p:txBody>
      </p:sp>
      <p:sp>
        <p:nvSpPr>
          <p:cNvPr id="6" name="Espace réservé du numéro de diapositive 5"/>
          <p:cNvSpPr>
            <a:spLocks noGrp="1"/>
          </p:cNvSpPr>
          <p:nvPr>
            <p:ph type="sldNum" sz="quarter" idx="12"/>
          </p:nvPr>
        </p:nvSpPr>
        <p:spPr/>
        <p:txBody>
          <a:bodyPr/>
          <a:lstStyle/>
          <a:p>
            <a:fld id="{3C6DA9BA-C34C-46B3-9481-30244CE632BB}" type="slidenum">
              <a:rPr lang="fr-FR" smtClean="0"/>
              <a:pPr/>
              <a:t>14</a:t>
            </a:fld>
            <a:endParaRPr lang="fr-FR"/>
          </a:p>
        </p:txBody>
      </p:sp>
      <p:sp>
        <p:nvSpPr>
          <p:cNvPr id="4" name="Rectangle à coins arrondis 3"/>
          <p:cNvSpPr/>
          <p:nvPr/>
        </p:nvSpPr>
        <p:spPr>
          <a:xfrm>
            <a:off x="8534399" y="101602"/>
            <a:ext cx="1337732" cy="863600"/>
          </a:xfrm>
          <a:prstGeom prst="roundRect">
            <a:avLst/>
          </a:prstGeom>
          <a:solidFill>
            <a:schemeClr val="bg1"/>
          </a:solidFill>
          <a:ln>
            <a:solidFill>
              <a:srgbClr val="552C2E"/>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smtClean="0">
                <a:solidFill>
                  <a:srgbClr val="80C342"/>
                </a:solidFill>
              </a:rPr>
              <a:t>Hiérarchie</a:t>
            </a:r>
          </a:p>
          <a:p>
            <a:pPr algn="ctr"/>
            <a:r>
              <a:rPr lang="fr-FR" dirty="0" smtClean="0">
                <a:solidFill>
                  <a:srgbClr val="80C342"/>
                </a:solidFill>
              </a:rPr>
              <a:t>Ressources</a:t>
            </a:r>
            <a:endParaRPr lang="fr-FR" dirty="0">
              <a:solidFill>
                <a:srgbClr val="80C342"/>
              </a:solidFill>
            </a:endParaRPr>
          </a:p>
        </p:txBody>
      </p:sp>
      <p:pic>
        <p:nvPicPr>
          <p:cNvPr id="5" name="Image 4" descr="AA002733.png"/>
          <p:cNvPicPr>
            <a:picLocks noChangeAspect="1"/>
          </p:cNvPicPr>
          <p:nvPr/>
        </p:nvPicPr>
        <p:blipFill>
          <a:blip r:embed="rId3"/>
          <a:stretch>
            <a:fillRect/>
          </a:stretch>
        </p:blipFill>
        <p:spPr>
          <a:xfrm rot="19828612">
            <a:off x="7597979" y="270933"/>
            <a:ext cx="1167723" cy="729827"/>
          </a:xfrm>
          <a:prstGeom prst="rect">
            <a:avLst/>
          </a:prstGeom>
        </p:spPr>
      </p:pic>
    </p:spTree>
    <p:extLst>
      <p:ext uri="{BB962C8B-B14F-4D97-AF65-F5344CB8AC3E}">
        <p14:creationId xmlns:p14="http://schemas.microsoft.com/office/powerpoint/2010/main" val="423637835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762000" y="238912"/>
            <a:ext cx="8856133" cy="6337844"/>
          </a:xfrm>
        </p:spPr>
        <p:txBody>
          <a:bodyPr>
            <a:normAutofit fontScale="55000" lnSpcReduction="20000"/>
          </a:bodyPr>
          <a:lstStyle/>
          <a:p>
            <a:pPr marL="0" indent="0" algn="ctr">
              <a:spcBef>
                <a:spcPts val="600"/>
              </a:spcBef>
              <a:buNone/>
              <a:tabLst>
                <a:tab pos="1439863" algn="l"/>
              </a:tabLst>
            </a:pPr>
            <a:r>
              <a:rPr lang="fr-FR" sz="5818" b="1" dirty="0" smtClean="0">
                <a:solidFill>
                  <a:srgbClr val="80C342"/>
                </a:solidFill>
              </a:rPr>
              <a:t>Exemple de déroulement d’un forum ouvert sur une journée</a:t>
            </a:r>
          </a:p>
          <a:p>
            <a:pPr>
              <a:lnSpc>
                <a:spcPct val="110000"/>
              </a:lnSpc>
              <a:spcBef>
                <a:spcPts val="0"/>
              </a:spcBef>
            </a:pPr>
            <a:endParaRPr lang="fr-FR" sz="2400" b="1" dirty="0" smtClean="0">
              <a:solidFill>
                <a:srgbClr val="80C342"/>
              </a:solidFill>
            </a:endParaRPr>
          </a:p>
          <a:p>
            <a:pPr>
              <a:lnSpc>
                <a:spcPct val="110000"/>
              </a:lnSpc>
              <a:spcBef>
                <a:spcPts val="0"/>
              </a:spcBef>
            </a:pPr>
            <a:r>
              <a:rPr lang="fr-FR" sz="2300" b="1" dirty="0" smtClean="0">
                <a:solidFill>
                  <a:srgbClr val="80C342"/>
                </a:solidFill>
              </a:rPr>
              <a:t>8h30  	</a:t>
            </a:r>
            <a:r>
              <a:rPr lang="fr-FR" sz="2300" b="1" dirty="0" smtClean="0"/>
              <a:t>Accueil « convivial »  café/croissants des participants</a:t>
            </a:r>
          </a:p>
          <a:p>
            <a:pPr>
              <a:lnSpc>
                <a:spcPct val="110000"/>
              </a:lnSpc>
              <a:spcBef>
                <a:spcPts val="0"/>
              </a:spcBef>
            </a:pPr>
            <a:endParaRPr lang="fr-FR" sz="2300" b="1" dirty="0" smtClean="0">
              <a:solidFill>
                <a:srgbClr val="80C342"/>
              </a:solidFill>
            </a:endParaRPr>
          </a:p>
          <a:p>
            <a:pPr>
              <a:lnSpc>
                <a:spcPct val="110000"/>
              </a:lnSpc>
              <a:spcBef>
                <a:spcPts val="0"/>
              </a:spcBef>
            </a:pPr>
            <a:r>
              <a:rPr lang="fr-FR" sz="2300" b="1" dirty="0" smtClean="0">
                <a:solidFill>
                  <a:srgbClr val="80C342"/>
                </a:solidFill>
              </a:rPr>
              <a:t>9h00  	</a:t>
            </a:r>
            <a:r>
              <a:rPr lang="fr-FR" sz="2364" b="1" dirty="0" smtClean="0"/>
              <a:t>Discours de l’hôte : rappel de l’objectif du forum ouvert et du contexte vis-à-vis de la </a:t>
            </a:r>
            <a:r>
              <a:rPr lang="fr-FR" sz="2364" b="1" dirty="0"/>
              <a:t> </a:t>
            </a:r>
            <a:r>
              <a:rPr lang="fr-FR" sz="2364" b="1" dirty="0" smtClean="0"/>
              <a:t> 	collectivité et du territoire </a:t>
            </a:r>
          </a:p>
          <a:p>
            <a:pPr>
              <a:lnSpc>
                <a:spcPct val="110000"/>
              </a:lnSpc>
              <a:spcBef>
                <a:spcPts val="0"/>
              </a:spcBef>
            </a:pPr>
            <a:endParaRPr lang="fr-FR" sz="2300" b="1" dirty="0" smtClean="0">
              <a:solidFill>
                <a:srgbClr val="80C342"/>
              </a:solidFill>
            </a:endParaRPr>
          </a:p>
          <a:p>
            <a:pPr>
              <a:lnSpc>
                <a:spcPct val="110000"/>
              </a:lnSpc>
              <a:spcBef>
                <a:spcPts val="0"/>
              </a:spcBef>
            </a:pPr>
            <a:r>
              <a:rPr lang="fr-FR" sz="2300" b="1" dirty="0" smtClean="0">
                <a:solidFill>
                  <a:srgbClr val="80C342"/>
                </a:solidFill>
              </a:rPr>
              <a:t>9h15  	</a:t>
            </a:r>
            <a:r>
              <a:rPr lang="fr-FR" sz="2364" b="1" dirty="0" smtClean="0"/>
              <a:t>Intervention du facilitateur : énoncé des consignes du forum ouvert et de la question posée</a:t>
            </a:r>
          </a:p>
          <a:p>
            <a:pPr>
              <a:lnSpc>
                <a:spcPct val="110000"/>
              </a:lnSpc>
              <a:spcBef>
                <a:spcPts val="0"/>
              </a:spcBef>
            </a:pPr>
            <a:endParaRPr lang="fr-FR" sz="2300" b="1" dirty="0" smtClean="0">
              <a:solidFill>
                <a:srgbClr val="80C342"/>
              </a:solidFill>
            </a:endParaRPr>
          </a:p>
          <a:p>
            <a:pPr>
              <a:lnSpc>
                <a:spcPct val="110000"/>
              </a:lnSpc>
              <a:spcBef>
                <a:spcPts val="0"/>
              </a:spcBef>
            </a:pPr>
            <a:r>
              <a:rPr lang="fr-FR" sz="2300" b="1" dirty="0" smtClean="0">
                <a:solidFill>
                  <a:srgbClr val="80C342"/>
                </a:solidFill>
              </a:rPr>
              <a:t>9h30 	</a:t>
            </a:r>
            <a:r>
              <a:rPr lang="fr-FR" sz="2364" b="1" dirty="0" smtClean="0"/>
              <a:t>Construction de l’ordre du jour en plénière : chacun peut proposer un sujet à traiter en atelier 	pour répondre à la question posée</a:t>
            </a:r>
          </a:p>
          <a:p>
            <a:pPr>
              <a:lnSpc>
                <a:spcPct val="110000"/>
              </a:lnSpc>
              <a:spcBef>
                <a:spcPts val="0"/>
              </a:spcBef>
            </a:pPr>
            <a:endParaRPr lang="fr-FR" sz="2300" b="1" dirty="0" smtClean="0">
              <a:solidFill>
                <a:srgbClr val="80C342"/>
              </a:solidFill>
            </a:endParaRPr>
          </a:p>
          <a:p>
            <a:pPr>
              <a:lnSpc>
                <a:spcPct val="110000"/>
              </a:lnSpc>
              <a:spcBef>
                <a:spcPts val="0"/>
              </a:spcBef>
            </a:pPr>
            <a:r>
              <a:rPr lang="fr-FR" sz="2300" b="1" dirty="0" smtClean="0">
                <a:solidFill>
                  <a:srgbClr val="80C342"/>
                </a:solidFill>
              </a:rPr>
              <a:t>10h00 – 10h50 	</a:t>
            </a:r>
            <a:r>
              <a:rPr lang="fr-FR" sz="2364" b="1" dirty="0" smtClean="0"/>
              <a:t>1</a:t>
            </a:r>
            <a:r>
              <a:rPr lang="fr-FR" sz="2364" b="1" baseline="30000" dirty="0" smtClean="0"/>
              <a:t>ère</a:t>
            </a:r>
            <a:r>
              <a:rPr lang="fr-FR" sz="2364" b="1" dirty="0" smtClean="0"/>
              <a:t> round des ateliers </a:t>
            </a:r>
          </a:p>
          <a:p>
            <a:pPr>
              <a:lnSpc>
                <a:spcPct val="110000"/>
              </a:lnSpc>
              <a:spcBef>
                <a:spcPts val="0"/>
              </a:spcBef>
            </a:pPr>
            <a:endParaRPr lang="fr-FR" sz="2300" b="1" dirty="0" smtClean="0">
              <a:solidFill>
                <a:srgbClr val="80C342"/>
              </a:solidFill>
            </a:endParaRPr>
          </a:p>
          <a:p>
            <a:pPr>
              <a:lnSpc>
                <a:spcPct val="110000"/>
              </a:lnSpc>
              <a:spcBef>
                <a:spcPts val="0"/>
              </a:spcBef>
            </a:pPr>
            <a:r>
              <a:rPr lang="fr-FR" sz="2300" b="1" dirty="0" smtClean="0">
                <a:solidFill>
                  <a:srgbClr val="80C342"/>
                </a:solidFill>
              </a:rPr>
              <a:t>10h50 – 11h05 	</a:t>
            </a:r>
            <a:r>
              <a:rPr lang="fr-FR" sz="2364" b="1" dirty="0"/>
              <a:t>R</a:t>
            </a:r>
            <a:r>
              <a:rPr lang="fr-FR" sz="2364" b="1" dirty="0" smtClean="0"/>
              <a:t>édaction des comptes rendus avec 3 propositions d’actions concrètes chacun et 		affichage de ceux-ci </a:t>
            </a:r>
          </a:p>
          <a:p>
            <a:pPr>
              <a:lnSpc>
                <a:spcPct val="110000"/>
              </a:lnSpc>
              <a:spcBef>
                <a:spcPts val="0"/>
              </a:spcBef>
            </a:pPr>
            <a:endParaRPr lang="fr-FR" sz="2300" b="1" dirty="0" smtClean="0">
              <a:solidFill>
                <a:srgbClr val="80C342"/>
              </a:solidFill>
            </a:endParaRPr>
          </a:p>
          <a:p>
            <a:pPr>
              <a:lnSpc>
                <a:spcPct val="110000"/>
              </a:lnSpc>
              <a:spcBef>
                <a:spcPts val="0"/>
              </a:spcBef>
            </a:pPr>
            <a:r>
              <a:rPr lang="fr-FR" sz="2300" b="1" dirty="0" smtClean="0">
                <a:solidFill>
                  <a:srgbClr val="80C342"/>
                </a:solidFill>
              </a:rPr>
              <a:t>11h05- 12h15 	</a:t>
            </a:r>
            <a:r>
              <a:rPr lang="fr-FR" sz="2364" b="1" dirty="0" smtClean="0"/>
              <a:t>2</a:t>
            </a:r>
            <a:r>
              <a:rPr lang="fr-FR" sz="2364" b="1" baseline="30000" dirty="0" smtClean="0"/>
              <a:t>nde</a:t>
            </a:r>
            <a:r>
              <a:rPr lang="fr-FR" sz="2364" b="1" dirty="0" smtClean="0"/>
              <a:t> round des ateliers </a:t>
            </a:r>
          </a:p>
          <a:p>
            <a:pPr>
              <a:lnSpc>
                <a:spcPct val="110000"/>
              </a:lnSpc>
              <a:spcBef>
                <a:spcPts val="0"/>
              </a:spcBef>
            </a:pPr>
            <a:endParaRPr lang="fr-FR" sz="2300" b="1" dirty="0" smtClean="0">
              <a:solidFill>
                <a:srgbClr val="80C342"/>
              </a:solidFill>
            </a:endParaRPr>
          </a:p>
          <a:p>
            <a:pPr>
              <a:lnSpc>
                <a:spcPct val="110000"/>
              </a:lnSpc>
              <a:spcBef>
                <a:spcPts val="0"/>
              </a:spcBef>
            </a:pPr>
            <a:r>
              <a:rPr lang="fr-FR" sz="2300" b="1" dirty="0" smtClean="0">
                <a:solidFill>
                  <a:srgbClr val="80C342"/>
                </a:solidFill>
              </a:rPr>
              <a:t>12h15-12h30  	</a:t>
            </a:r>
            <a:r>
              <a:rPr lang="fr-FR" sz="2364" b="1" dirty="0"/>
              <a:t>R</a:t>
            </a:r>
            <a:r>
              <a:rPr lang="fr-FR" sz="2364" b="1" dirty="0" smtClean="0"/>
              <a:t>édaction des comptes rendus avec 3 propositions d’actions concrètes chacun et 		affichage de ceux-ci </a:t>
            </a:r>
          </a:p>
          <a:p>
            <a:pPr>
              <a:lnSpc>
                <a:spcPct val="110000"/>
              </a:lnSpc>
              <a:spcBef>
                <a:spcPts val="0"/>
              </a:spcBef>
              <a:buNone/>
            </a:pPr>
            <a:endParaRPr lang="fr-FR" sz="2300" b="1" dirty="0" smtClean="0">
              <a:solidFill>
                <a:srgbClr val="80C342"/>
              </a:solidFill>
            </a:endParaRPr>
          </a:p>
          <a:p>
            <a:pPr>
              <a:lnSpc>
                <a:spcPct val="110000"/>
              </a:lnSpc>
              <a:spcBef>
                <a:spcPts val="0"/>
              </a:spcBef>
            </a:pPr>
            <a:r>
              <a:rPr lang="fr-FR" sz="2300" b="1" dirty="0" smtClean="0">
                <a:solidFill>
                  <a:srgbClr val="80C342"/>
                </a:solidFill>
              </a:rPr>
              <a:t>12h30 – 14h00  	</a:t>
            </a:r>
            <a:r>
              <a:rPr lang="fr-FR" sz="2364" b="1" dirty="0" smtClean="0"/>
              <a:t>Buffet à la cafétéria</a:t>
            </a:r>
          </a:p>
          <a:p>
            <a:pPr>
              <a:lnSpc>
                <a:spcPct val="110000"/>
              </a:lnSpc>
              <a:spcBef>
                <a:spcPts val="0"/>
              </a:spcBef>
            </a:pPr>
            <a:endParaRPr lang="fr-FR" sz="2300" b="1" dirty="0" smtClean="0">
              <a:solidFill>
                <a:srgbClr val="80C342"/>
              </a:solidFill>
            </a:endParaRPr>
          </a:p>
          <a:p>
            <a:pPr>
              <a:lnSpc>
                <a:spcPct val="110000"/>
              </a:lnSpc>
              <a:spcBef>
                <a:spcPts val="0"/>
              </a:spcBef>
            </a:pPr>
            <a:r>
              <a:rPr lang="fr-FR" sz="2300" b="1" dirty="0" smtClean="0">
                <a:solidFill>
                  <a:srgbClr val="80C342"/>
                </a:solidFill>
              </a:rPr>
              <a:t>14h00 – 15h30   	</a:t>
            </a:r>
            <a:r>
              <a:rPr lang="fr-FR" sz="2364" b="1" dirty="0"/>
              <a:t>R</a:t>
            </a:r>
            <a:r>
              <a:rPr lang="fr-FR" sz="2364" b="1" dirty="0" smtClean="0"/>
              <a:t>etour en plénière avec une présentation par thème pour un vote des priorités sur 		le panneau d’affichage en plénière via des étiquettes </a:t>
            </a:r>
          </a:p>
          <a:p>
            <a:pPr>
              <a:lnSpc>
                <a:spcPct val="110000"/>
              </a:lnSpc>
              <a:spcBef>
                <a:spcPts val="0"/>
              </a:spcBef>
            </a:pPr>
            <a:endParaRPr lang="fr-FR" sz="2300" b="1" dirty="0" smtClean="0">
              <a:solidFill>
                <a:srgbClr val="80C342"/>
              </a:solidFill>
            </a:endParaRPr>
          </a:p>
          <a:p>
            <a:pPr>
              <a:lnSpc>
                <a:spcPct val="110000"/>
              </a:lnSpc>
              <a:spcBef>
                <a:spcPts val="0"/>
              </a:spcBef>
            </a:pPr>
            <a:r>
              <a:rPr lang="fr-FR" sz="2300" b="1" dirty="0" smtClean="0">
                <a:solidFill>
                  <a:srgbClr val="80C342"/>
                </a:solidFill>
              </a:rPr>
              <a:t>15h30:	</a:t>
            </a:r>
            <a:r>
              <a:rPr lang="fr-FR" sz="2364" b="1" dirty="0" smtClean="0"/>
              <a:t>Mot de clôture par le facilitateur et l’hôte </a:t>
            </a:r>
          </a:p>
          <a:p>
            <a:endParaRPr lang="fr-FR" sz="2400" dirty="0"/>
          </a:p>
        </p:txBody>
      </p:sp>
      <p:sp>
        <p:nvSpPr>
          <p:cNvPr id="6" name="Espace réservé du numéro de diapositive 5"/>
          <p:cNvSpPr>
            <a:spLocks noGrp="1"/>
          </p:cNvSpPr>
          <p:nvPr>
            <p:ph type="sldNum" sz="quarter" idx="12"/>
          </p:nvPr>
        </p:nvSpPr>
        <p:spPr/>
        <p:txBody>
          <a:bodyPr/>
          <a:lstStyle/>
          <a:p>
            <a:fld id="{3C6DA9BA-C34C-46B3-9481-30244CE632BB}" type="slidenum">
              <a:rPr lang="fr-FR" smtClean="0"/>
              <a:pPr/>
              <a:t>15</a:t>
            </a:fld>
            <a:endParaRPr lang="fr-FR"/>
          </a:p>
        </p:txBody>
      </p:sp>
      <p:sp>
        <p:nvSpPr>
          <p:cNvPr id="4" name="Rectangle à coins arrondis 3"/>
          <p:cNvSpPr/>
          <p:nvPr/>
        </p:nvSpPr>
        <p:spPr>
          <a:xfrm>
            <a:off x="8178799" y="5554132"/>
            <a:ext cx="1337732" cy="863600"/>
          </a:xfrm>
          <a:prstGeom prst="roundRect">
            <a:avLst/>
          </a:prstGeom>
          <a:solidFill>
            <a:schemeClr val="bg1"/>
          </a:solidFill>
          <a:ln>
            <a:solidFill>
              <a:srgbClr val="552C2E"/>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smtClean="0">
                <a:solidFill>
                  <a:srgbClr val="80C342"/>
                </a:solidFill>
              </a:rPr>
              <a:t>Hiérarchie</a:t>
            </a:r>
          </a:p>
          <a:p>
            <a:pPr algn="ctr"/>
            <a:r>
              <a:rPr lang="fr-FR" dirty="0" smtClean="0">
                <a:solidFill>
                  <a:srgbClr val="80C342"/>
                </a:solidFill>
              </a:rPr>
              <a:t>Ressources</a:t>
            </a:r>
            <a:endParaRPr lang="fr-FR" dirty="0">
              <a:solidFill>
                <a:srgbClr val="80C342"/>
              </a:solidFill>
            </a:endParaRPr>
          </a:p>
        </p:txBody>
      </p:sp>
      <p:pic>
        <p:nvPicPr>
          <p:cNvPr id="5" name="Image 4" descr="AA002733.png"/>
          <p:cNvPicPr>
            <a:picLocks noChangeAspect="1"/>
          </p:cNvPicPr>
          <p:nvPr/>
        </p:nvPicPr>
        <p:blipFill>
          <a:blip r:embed="rId3"/>
          <a:stretch>
            <a:fillRect/>
          </a:stretch>
        </p:blipFill>
        <p:spPr>
          <a:xfrm rot="19828612">
            <a:off x="7242379" y="5723463"/>
            <a:ext cx="1167723" cy="729827"/>
          </a:xfrm>
          <a:prstGeom prst="rect">
            <a:avLst/>
          </a:prstGeom>
        </p:spPr>
      </p:pic>
    </p:spTree>
    <p:extLst>
      <p:ext uri="{BB962C8B-B14F-4D97-AF65-F5344CB8AC3E}">
        <p14:creationId xmlns:p14="http://schemas.microsoft.com/office/powerpoint/2010/main" val="423637835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7200" y="357810"/>
            <a:ext cx="8337296" cy="5281852"/>
          </a:xfrm>
        </p:spPr>
        <p:txBody>
          <a:bodyPr>
            <a:normAutofit/>
          </a:bodyPr>
          <a:lstStyle/>
          <a:p>
            <a:pPr marL="0" indent="0" algn="ctr">
              <a:lnSpc>
                <a:spcPct val="100000"/>
              </a:lnSpc>
              <a:spcBef>
                <a:spcPts val="1200"/>
              </a:spcBef>
              <a:buNone/>
            </a:pPr>
            <a:r>
              <a:rPr lang="fr-FR" sz="3200" b="1" dirty="0" smtClean="0">
                <a:solidFill>
                  <a:srgbClr val="80C342"/>
                </a:solidFill>
              </a:rPr>
              <a:t>Les espaces </a:t>
            </a:r>
          </a:p>
          <a:p>
            <a:pPr marL="0" indent="0">
              <a:lnSpc>
                <a:spcPct val="110000"/>
              </a:lnSpc>
              <a:spcBef>
                <a:spcPts val="0"/>
              </a:spcBef>
              <a:buNone/>
            </a:pPr>
            <a:endParaRPr lang="fr-FR" sz="2400" dirty="0" smtClean="0"/>
          </a:p>
          <a:p>
            <a:pPr>
              <a:lnSpc>
                <a:spcPct val="100000"/>
              </a:lnSpc>
              <a:spcBef>
                <a:spcPts val="0"/>
              </a:spcBef>
            </a:pPr>
            <a:r>
              <a:rPr lang="fr-FR" sz="2400" dirty="0" smtClean="0"/>
              <a:t>L’Accueil</a:t>
            </a:r>
            <a:endParaRPr lang="fr-FR" sz="2400" dirty="0"/>
          </a:p>
          <a:p>
            <a:pPr>
              <a:lnSpc>
                <a:spcPct val="100000"/>
              </a:lnSpc>
              <a:spcBef>
                <a:spcPts val="1200"/>
              </a:spcBef>
            </a:pPr>
            <a:r>
              <a:rPr lang="fr-FR" sz="2400" dirty="0" smtClean="0"/>
              <a:t>La </a:t>
            </a:r>
            <a:r>
              <a:rPr lang="fr-FR" sz="2400" dirty="0"/>
              <a:t>Plénière</a:t>
            </a:r>
          </a:p>
          <a:p>
            <a:pPr>
              <a:lnSpc>
                <a:spcPct val="100000"/>
              </a:lnSpc>
              <a:spcBef>
                <a:spcPts val="1200"/>
              </a:spcBef>
            </a:pPr>
            <a:r>
              <a:rPr lang="fr-FR" sz="2400" dirty="0"/>
              <a:t>La Place du </a:t>
            </a:r>
            <a:r>
              <a:rPr lang="fr-FR" sz="2400" dirty="0" smtClean="0"/>
              <a:t>marché/des </a:t>
            </a:r>
            <a:r>
              <a:rPr lang="fr-FR" sz="2400" dirty="0"/>
              <a:t>actions</a:t>
            </a:r>
          </a:p>
          <a:p>
            <a:pPr>
              <a:lnSpc>
                <a:spcPct val="100000"/>
              </a:lnSpc>
              <a:spcBef>
                <a:spcPts val="1200"/>
              </a:spcBef>
            </a:pPr>
            <a:r>
              <a:rPr lang="fr-FR" sz="2400" dirty="0"/>
              <a:t>Le Grand journal</a:t>
            </a:r>
          </a:p>
          <a:p>
            <a:pPr>
              <a:lnSpc>
                <a:spcPct val="100000"/>
              </a:lnSpc>
              <a:spcBef>
                <a:spcPts val="1200"/>
              </a:spcBef>
            </a:pPr>
            <a:r>
              <a:rPr lang="fr-FR" sz="2400" dirty="0"/>
              <a:t>Les Ateliers</a:t>
            </a:r>
          </a:p>
          <a:p>
            <a:pPr>
              <a:lnSpc>
                <a:spcPct val="100000"/>
              </a:lnSpc>
              <a:spcBef>
                <a:spcPts val="1200"/>
              </a:spcBef>
            </a:pPr>
            <a:r>
              <a:rPr lang="fr-FR" sz="2400" dirty="0"/>
              <a:t>La Salle des </a:t>
            </a:r>
            <a:r>
              <a:rPr lang="fr-FR" sz="2400" dirty="0" smtClean="0"/>
              <a:t>nouvelles</a:t>
            </a:r>
          </a:p>
          <a:p>
            <a:pPr>
              <a:lnSpc>
                <a:spcPct val="100000"/>
              </a:lnSpc>
              <a:spcBef>
                <a:spcPts val="1200"/>
              </a:spcBef>
            </a:pPr>
            <a:r>
              <a:rPr lang="fr-FR" sz="2400" dirty="0" smtClean="0"/>
              <a:t>L’Espace </a:t>
            </a:r>
            <a:r>
              <a:rPr lang="fr-FR" sz="2400" dirty="0"/>
              <a:t>convivialité</a:t>
            </a:r>
          </a:p>
          <a:p>
            <a:pPr>
              <a:lnSpc>
                <a:spcPct val="100000"/>
              </a:lnSpc>
              <a:spcBef>
                <a:spcPts val="1200"/>
              </a:spcBef>
            </a:pPr>
            <a:endParaRPr lang="fr-FR" dirty="0"/>
          </a:p>
          <a:p>
            <a:pPr>
              <a:lnSpc>
                <a:spcPct val="100000"/>
              </a:lnSpc>
              <a:spcBef>
                <a:spcPts val="1200"/>
              </a:spcBef>
            </a:pPr>
            <a:endParaRPr lang="fr-FR" dirty="0"/>
          </a:p>
        </p:txBody>
      </p:sp>
      <p:sp>
        <p:nvSpPr>
          <p:cNvPr id="6" name="Espace réservé du numéro de diapositive 5"/>
          <p:cNvSpPr>
            <a:spLocks noGrp="1"/>
          </p:cNvSpPr>
          <p:nvPr>
            <p:ph type="sldNum" sz="quarter" idx="12"/>
          </p:nvPr>
        </p:nvSpPr>
        <p:spPr/>
        <p:txBody>
          <a:bodyPr/>
          <a:lstStyle/>
          <a:p>
            <a:fld id="{3C6DA9BA-C34C-46B3-9481-30244CE632BB}" type="slidenum">
              <a:rPr lang="fr-FR" smtClean="0"/>
              <a:pPr/>
              <a:t>16</a:t>
            </a:fld>
            <a:endParaRPr lang="fr-FR"/>
          </a:p>
        </p:txBody>
      </p:sp>
      <p:pic>
        <p:nvPicPr>
          <p:cNvPr id="7" name="Image 6"/>
          <p:cNvPicPr>
            <a:picLocks noChangeAspect="1"/>
          </p:cNvPicPr>
          <p:nvPr/>
        </p:nvPicPr>
        <p:blipFill>
          <a:blip r:embed="rId3">
            <a:duotone>
              <a:schemeClr val="accent6">
                <a:shade val="45000"/>
                <a:satMod val="135000"/>
              </a:schemeClr>
              <a:prstClr val="white"/>
            </a:duotone>
          </a:blip>
          <a:stretch>
            <a:fillRect/>
          </a:stretch>
        </p:blipFill>
        <p:spPr>
          <a:xfrm>
            <a:off x="3871018" y="2851761"/>
            <a:ext cx="5614086" cy="3504591"/>
          </a:xfrm>
          <a:prstGeom prst="rect">
            <a:avLst/>
          </a:prstGeom>
        </p:spPr>
      </p:pic>
      <p:sp>
        <p:nvSpPr>
          <p:cNvPr id="8" name="ZoneTexte 7"/>
          <p:cNvSpPr txBox="1"/>
          <p:nvPr/>
        </p:nvSpPr>
        <p:spPr>
          <a:xfrm>
            <a:off x="7252856" y="2486636"/>
            <a:ext cx="2232248" cy="338554"/>
          </a:xfrm>
          <a:prstGeom prst="rect">
            <a:avLst/>
          </a:prstGeom>
          <a:noFill/>
        </p:spPr>
        <p:txBody>
          <a:bodyPr wrap="square" rtlCol="0">
            <a:spAutoFit/>
          </a:bodyPr>
          <a:lstStyle/>
          <a:p>
            <a:pPr algn="r"/>
            <a:r>
              <a:rPr lang="fr-FR" sz="1600" dirty="0" smtClean="0">
                <a:solidFill>
                  <a:srgbClr val="80C342"/>
                </a:solidFill>
                <a:latin typeface="Tahoma" panose="020B0604030504040204" pitchFamily="34" charset="0"/>
                <a:ea typeface="Tahoma" panose="020B0604030504040204" pitchFamily="34" charset="0"/>
                <a:cs typeface="Tahoma" panose="020B0604030504040204" pitchFamily="34" charset="0"/>
              </a:rPr>
              <a:t>Exemple de plan :</a:t>
            </a:r>
            <a:endParaRPr lang="fr-FR" sz="1600" dirty="0">
              <a:solidFill>
                <a:srgbClr val="80C342"/>
              </a:solidFill>
              <a:latin typeface="Tahoma" panose="020B0604030504040204" pitchFamily="34" charset="0"/>
              <a:ea typeface="Tahoma" panose="020B0604030504040204" pitchFamily="34" charset="0"/>
              <a:cs typeface="Tahoma" panose="020B0604030504040204" pitchFamily="34" charset="0"/>
            </a:endParaRPr>
          </a:p>
        </p:txBody>
      </p:sp>
      <p:sp>
        <p:nvSpPr>
          <p:cNvPr id="9" name="Rectangle à coins arrondis 8"/>
          <p:cNvSpPr/>
          <p:nvPr/>
        </p:nvSpPr>
        <p:spPr>
          <a:xfrm>
            <a:off x="8534399" y="101602"/>
            <a:ext cx="1337732" cy="863600"/>
          </a:xfrm>
          <a:prstGeom prst="roundRect">
            <a:avLst/>
          </a:prstGeom>
          <a:solidFill>
            <a:schemeClr val="bg1"/>
          </a:solidFill>
          <a:ln>
            <a:solidFill>
              <a:srgbClr val="552C2E"/>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smtClean="0">
                <a:solidFill>
                  <a:srgbClr val="80C342"/>
                </a:solidFill>
              </a:rPr>
              <a:t>Hiérarchie</a:t>
            </a:r>
          </a:p>
          <a:p>
            <a:pPr algn="ctr"/>
            <a:r>
              <a:rPr lang="fr-FR" dirty="0" smtClean="0">
                <a:solidFill>
                  <a:srgbClr val="80C342"/>
                </a:solidFill>
              </a:rPr>
              <a:t>Ressources</a:t>
            </a:r>
            <a:endParaRPr lang="fr-FR" dirty="0">
              <a:solidFill>
                <a:srgbClr val="80C342"/>
              </a:solidFill>
            </a:endParaRPr>
          </a:p>
        </p:txBody>
      </p:sp>
      <p:pic>
        <p:nvPicPr>
          <p:cNvPr id="10" name="Image 9" descr="AA002733.png"/>
          <p:cNvPicPr>
            <a:picLocks noChangeAspect="1"/>
          </p:cNvPicPr>
          <p:nvPr/>
        </p:nvPicPr>
        <p:blipFill>
          <a:blip r:embed="rId4"/>
          <a:stretch>
            <a:fillRect/>
          </a:stretch>
        </p:blipFill>
        <p:spPr>
          <a:xfrm rot="19828612">
            <a:off x="7597979" y="270933"/>
            <a:ext cx="1167723" cy="729827"/>
          </a:xfrm>
          <a:prstGeom prst="rect">
            <a:avLst/>
          </a:prstGeom>
        </p:spPr>
      </p:pic>
    </p:spTree>
    <p:extLst>
      <p:ext uri="{BB962C8B-B14F-4D97-AF65-F5344CB8AC3E}">
        <p14:creationId xmlns:p14="http://schemas.microsoft.com/office/powerpoint/2010/main" val="254521497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numéro de diapositive 5"/>
          <p:cNvSpPr>
            <a:spLocks noGrp="1"/>
          </p:cNvSpPr>
          <p:nvPr>
            <p:ph type="sldNum" sz="quarter" idx="12"/>
          </p:nvPr>
        </p:nvSpPr>
        <p:spPr/>
        <p:txBody>
          <a:bodyPr/>
          <a:lstStyle/>
          <a:p>
            <a:fld id="{3C6DA9BA-C34C-46B3-9481-30244CE632BB}" type="slidenum">
              <a:rPr lang="fr-FR" smtClean="0"/>
              <a:pPr/>
              <a:t>17</a:t>
            </a:fld>
            <a:endParaRPr lang="fr-FR"/>
          </a:p>
        </p:txBody>
      </p:sp>
      <p:sp>
        <p:nvSpPr>
          <p:cNvPr id="8" name="ZoneTexte 7"/>
          <p:cNvSpPr txBox="1"/>
          <p:nvPr/>
        </p:nvSpPr>
        <p:spPr>
          <a:xfrm>
            <a:off x="467139" y="429961"/>
            <a:ext cx="8016461" cy="4665380"/>
          </a:xfrm>
          <a:prstGeom prst="rect">
            <a:avLst/>
          </a:prstGeom>
          <a:noFill/>
        </p:spPr>
        <p:txBody>
          <a:bodyPr wrap="square" rtlCol="0">
            <a:spAutoFit/>
          </a:bodyPr>
          <a:lstStyle/>
          <a:p>
            <a:pPr algn="ctr">
              <a:buClr>
                <a:srgbClr val="80C342"/>
              </a:buClr>
            </a:pPr>
            <a:r>
              <a:rPr lang="fr-FR" sz="3200" b="1" dirty="0" smtClean="0">
                <a:solidFill>
                  <a:srgbClr val="80C342"/>
                </a:solidFill>
                <a:latin typeface="Tahoma" panose="020B0604030504040204" pitchFamily="34" charset="0"/>
                <a:ea typeface="Tahoma" panose="020B0604030504040204" pitchFamily="34" charset="0"/>
                <a:cs typeface="Tahoma" panose="020B0604030504040204" pitchFamily="34" charset="0"/>
              </a:rPr>
              <a:t>La mise en place du forum ouvert</a:t>
            </a:r>
          </a:p>
          <a:p>
            <a:pPr algn="ctr">
              <a:buClr>
                <a:srgbClr val="80C342"/>
              </a:buClr>
            </a:pPr>
            <a:r>
              <a:rPr lang="fr-FR" sz="3200" b="1" dirty="0" smtClean="0">
                <a:solidFill>
                  <a:srgbClr val="80C342"/>
                </a:solidFill>
                <a:latin typeface="Tahoma" panose="020B0604030504040204" pitchFamily="34" charset="0"/>
                <a:ea typeface="Tahoma" panose="020B0604030504040204" pitchFamily="34" charset="0"/>
                <a:cs typeface="Tahoma" panose="020B0604030504040204" pitchFamily="34" charset="0"/>
              </a:rPr>
              <a:t>Qui fait quoi ? </a:t>
            </a:r>
          </a:p>
          <a:p>
            <a:pPr>
              <a:buClr>
                <a:srgbClr val="80C342"/>
              </a:buClr>
            </a:pPr>
            <a:endParaRPr lang="fr-FR" sz="2400" b="1" dirty="0" smtClean="0">
              <a:solidFill>
                <a:srgbClr val="552C2E"/>
              </a:solidFill>
              <a:latin typeface="Tahoma" panose="020B0604030504040204" pitchFamily="34" charset="0"/>
              <a:ea typeface="Tahoma" panose="020B0604030504040204" pitchFamily="34" charset="0"/>
              <a:cs typeface="Tahoma" panose="020B0604030504040204" pitchFamily="34" charset="0"/>
            </a:endParaRPr>
          </a:p>
          <a:p>
            <a:pPr marL="1371600" lvl="2" indent="-457200">
              <a:buClr>
                <a:srgbClr val="80C342"/>
              </a:buClr>
              <a:buFont typeface="Arial" panose="020B0604020202020204" pitchFamily="34" charset="0"/>
              <a:buChar char="•"/>
            </a:pPr>
            <a:r>
              <a:rPr lang="fr-FR" sz="2400" dirty="0" smtClean="0">
                <a:solidFill>
                  <a:srgbClr val="552C2E"/>
                </a:solidFill>
                <a:latin typeface="Tahoma" panose="020B0604030504040204" pitchFamily="34" charset="0"/>
                <a:ea typeface="Tahoma" panose="020B0604030504040204" pitchFamily="34" charset="0"/>
                <a:cs typeface="Tahoma" panose="020B0604030504040204" pitchFamily="34" charset="0"/>
              </a:rPr>
              <a:t>Le facilitateur et l’ancrage </a:t>
            </a:r>
          </a:p>
          <a:p>
            <a:pPr lvl="2">
              <a:buClr>
                <a:srgbClr val="80C342"/>
              </a:buClr>
            </a:pPr>
            <a:endParaRPr lang="fr-FR" sz="1400" dirty="0" smtClean="0">
              <a:solidFill>
                <a:srgbClr val="552C2E"/>
              </a:solidFill>
              <a:latin typeface="Tahoma" panose="020B0604030504040204" pitchFamily="34" charset="0"/>
              <a:ea typeface="Tahoma" panose="020B0604030504040204" pitchFamily="34" charset="0"/>
              <a:cs typeface="Tahoma" panose="020B0604030504040204" pitchFamily="34" charset="0"/>
            </a:endParaRPr>
          </a:p>
          <a:p>
            <a:pPr marL="1371600" lvl="2" indent="-457200">
              <a:buClr>
                <a:srgbClr val="80C342"/>
              </a:buClr>
              <a:buFont typeface="Arial" panose="020B0604020202020204" pitchFamily="34" charset="0"/>
              <a:buChar char="•"/>
            </a:pPr>
            <a:r>
              <a:rPr lang="fr-FR" sz="2400" dirty="0" smtClean="0">
                <a:solidFill>
                  <a:srgbClr val="552C2E"/>
                </a:solidFill>
                <a:latin typeface="Tahoma" panose="020B0604030504040204" pitchFamily="34" charset="0"/>
                <a:ea typeface="Tahoma" panose="020B0604030504040204" pitchFamily="34" charset="0"/>
                <a:cs typeface="Tahoma" panose="020B0604030504040204" pitchFamily="34" charset="0"/>
              </a:rPr>
              <a:t>L’hôte </a:t>
            </a:r>
          </a:p>
          <a:p>
            <a:pPr marL="1371600" lvl="2" indent="-457200">
              <a:lnSpc>
                <a:spcPts val="1100"/>
              </a:lnSpc>
              <a:buClr>
                <a:srgbClr val="80C342"/>
              </a:buClr>
              <a:buFont typeface="Arial" panose="020B0604020202020204" pitchFamily="34" charset="0"/>
              <a:buChar char="•"/>
            </a:pPr>
            <a:endParaRPr lang="fr-FR" sz="2400" dirty="0" smtClean="0">
              <a:solidFill>
                <a:srgbClr val="552C2E"/>
              </a:solidFill>
              <a:latin typeface="Tahoma" panose="020B0604030504040204" pitchFamily="34" charset="0"/>
              <a:ea typeface="Tahoma" panose="020B0604030504040204" pitchFamily="34" charset="0"/>
              <a:cs typeface="Tahoma" panose="020B0604030504040204" pitchFamily="34" charset="0"/>
            </a:endParaRPr>
          </a:p>
          <a:p>
            <a:pPr marL="1371600" lvl="2" indent="-457200">
              <a:buClr>
                <a:srgbClr val="80C342"/>
              </a:buClr>
              <a:buFont typeface="Arial" panose="020B0604020202020204" pitchFamily="34" charset="0"/>
              <a:buChar char="•"/>
            </a:pPr>
            <a:r>
              <a:rPr lang="fr-FR" sz="2400" dirty="0" smtClean="0">
                <a:solidFill>
                  <a:srgbClr val="552C2E"/>
                </a:solidFill>
                <a:latin typeface="Tahoma" panose="020B0604030504040204" pitchFamily="34" charset="0"/>
                <a:ea typeface="Tahoma" panose="020B0604030504040204" pitchFamily="34" charset="0"/>
                <a:cs typeface="Tahoma" panose="020B0604030504040204" pitchFamily="34" charset="0"/>
              </a:rPr>
              <a:t>Le pilote technique </a:t>
            </a:r>
          </a:p>
          <a:p>
            <a:pPr lvl="2">
              <a:buClr>
                <a:srgbClr val="80C342"/>
              </a:buClr>
            </a:pPr>
            <a:endParaRPr lang="fr-FR" sz="1400" dirty="0" smtClean="0">
              <a:solidFill>
                <a:srgbClr val="552C2E"/>
              </a:solidFill>
              <a:latin typeface="Tahoma" panose="020B0604030504040204" pitchFamily="34" charset="0"/>
              <a:ea typeface="Tahoma" panose="020B0604030504040204" pitchFamily="34" charset="0"/>
              <a:cs typeface="Tahoma" panose="020B0604030504040204" pitchFamily="34" charset="0"/>
            </a:endParaRPr>
          </a:p>
          <a:p>
            <a:pPr marL="1371600" lvl="2" indent="-457200">
              <a:buClr>
                <a:srgbClr val="80C342"/>
              </a:buClr>
              <a:buFont typeface="Arial" panose="020B0604020202020204" pitchFamily="34" charset="0"/>
              <a:buChar char="•"/>
            </a:pPr>
            <a:r>
              <a:rPr lang="fr-FR" sz="2400" dirty="0" smtClean="0">
                <a:solidFill>
                  <a:srgbClr val="552C2E"/>
                </a:solidFill>
                <a:latin typeface="Tahoma" panose="020B0604030504040204" pitchFamily="34" charset="0"/>
                <a:ea typeface="Tahoma" panose="020B0604030504040204" pitchFamily="34" charset="0"/>
                <a:cs typeface="Tahoma" panose="020B0604030504040204" pitchFamily="34" charset="0"/>
              </a:rPr>
              <a:t>Le coordinateur de la logistique</a:t>
            </a:r>
          </a:p>
          <a:p>
            <a:pPr lvl="2">
              <a:buClr>
                <a:srgbClr val="80C342"/>
              </a:buClr>
            </a:pPr>
            <a:endParaRPr lang="fr-FR" sz="1400" dirty="0" smtClean="0">
              <a:solidFill>
                <a:srgbClr val="552C2E"/>
              </a:solidFill>
              <a:latin typeface="Tahoma" panose="020B0604030504040204" pitchFamily="34" charset="0"/>
              <a:ea typeface="Tahoma" panose="020B0604030504040204" pitchFamily="34" charset="0"/>
              <a:cs typeface="Tahoma" panose="020B0604030504040204" pitchFamily="34" charset="0"/>
            </a:endParaRPr>
          </a:p>
          <a:p>
            <a:pPr marL="1371600" lvl="2" indent="-457200">
              <a:buClr>
                <a:srgbClr val="80C342"/>
              </a:buClr>
              <a:buFont typeface="Arial" panose="020B0604020202020204" pitchFamily="34" charset="0"/>
              <a:buChar char="•"/>
            </a:pPr>
            <a:r>
              <a:rPr lang="fr-FR" sz="2400" dirty="0" smtClean="0">
                <a:solidFill>
                  <a:srgbClr val="552C2E"/>
                </a:solidFill>
                <a:latin typeface="Tahoma" panose="020B0604030504040204" pitchFamily="34" charset="0"/>
                <a:ea typeface="Tahoma" panose="020B0604030504040204" pitchFamily="34" charset="0"/>
                <a:cs typeface="Tahoma" panose="020B0604030504040204" pitchFamily="34" charset="0"/>
              </a:rPr>
              <a:t>Le coordinateur administratif</a:t>
            </a:r>
          </a:p>
          <a:p>
            <a:pPr lvl="2">
              <a:buClr>
                <a:srgbClr val="80C342"/>
              </a:buClr>
            </a:pPr>
            <a:endParaRPr lang="fr-FR" sz="1400" dirty="0" smtClean="0">
              <a:solidFill>
                <a:srgbClr val="552C2E"/>
              </a:solidFill>
              <a:latin typeface="Tahoma" panose="020B0604030504040204" pitchFamily="34" charset="0"/>
              <a:ea typeface="Tahoma" panose="020B0604030504040204" pitchFamily="34" charset="0"/>
              <a:cs typeface="Tahoma" panose="020B0604030504040204" pitchFamily="34" charset="0"/>
            </a:endParaRPr>
          </a:p>
          <a:p>
            <a:pPr marL="1371600" lvl="2" indent="-457200">
              <a:buClr>
                <a:srgbClr val="80C342"/>
              </a:buClr>
              <a:buFont typeface="Arial" panose="020B0604020202020204" pitchFamily="34" charset="0"/>
              <a:buChar char="•"/>
            </a:pPr>
            <a:r>
              <a:rPr lang="fr-FR" sz="2400" dirty="0" smtClean="0">
                <a:solidFill>
                  <a:srgbClr val="552C2E"/>
                </a:solidFill>
                <a:latin typeface="Tahoma" panose="020B0604030504040204" pitchFamily="34" charset="0"/>
                <a:ea typeface="Tahoma" panose="020B0604030504040204" pitchFamily="34" charset="0"/>
                <a:cs typeface="Tahoma" panose="020B0604030504040204" pitchFamily="34" charset="0"/>
              </a:rPr>
              <a:t>Le reporter</a:t>
            </a:r>
          </a:p>
        </p:txBody>
      </p:sp>
      <p:sp>
        <p:nvSpPr>
          <p:cNvPr id="4" name="Rectangle à coins arrondis 3"/>
          <p:cNvSpPr/>
          <p:nvPr/>
        </p:nvSpPr>
        <p:spPr>
          <a:xfrm>
            <a:off x="8534399" y="101602"/>
            <a:ext cx="1337732" cy="863600"/>
          </a:xfrm>
          <a:prstGeom prst="roundRect">
            <a:avLst/>
          </a:prstGeom>
          <a:solidFill>
            <a:schemeClr val="bg1"/>
          </a:solidFill>
          <a:ln>
            <a:solidFill>
              <a:srgbClr val="552C2E"/>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smtClean="0">
                <a:solidFill>
                  <a:srgbClr val="80C342"/>
                </a:solidFill>
              </a:rPr>
              <a:t>Hiérarchie</a:t>
            </a:r>
          </a:p>
          <a:p>
            <a:pPr algn="ctr"/>
            <a:r>
              <a:rPr lang="fr-FR" dirty="0" smtClean="0">
                <a:solidFill>
                  <a:srgbClr val="80C342"/>
                </a:solidFill>
              </a:rPr>
              <a:t>Ressources</a:t>
            </a:r>
            <a:endParaRPr lang="fr-FR" dirty="0">
              <a:solidFill>
                <a:srgbClr val="80C342"/>
              </a:solidFill>
            </a:endParaRPr>
          </a:p>
        </p:txBody>
      </p:sp>
      <p:pic>
        <p:nvPicPr>
          <p:cNvPr id="5" name="Image 4" descr="AA002733.png"/>
          <p:cNvPicPr>
            <a:picLocks noChangeAspect="1"/>
          </p:cNvPicPr>
          <p:nvPr/>
        </p:nvPicPr>
        <p:blipFill>
          <a:blip r:embed="rId3"/>
          <a:stretch>
            <a:fillRect/>
          </a:stretch>
        </p:blipFill>
        <p:spPr>
          <a:xfrm rot="19828612">
            <a:off x="7597979" y="270933"/>
            <a:ext cx="1167723" cy="729827"/>
          </a:xfrm>
          <a:prstGeom prst="rect">
            <a:avLst/>
          </a:prstGeom>
        </p:spPr>
      </p:pic>
    </p:spTree>
    <p:extLst>
      <p:ext uri="{BB962C8B-B14F-4D97-AF65-F5344CB8AC3E}">
        <p14:creationId xmlns:p14="http://schemas.microsoft.com/office/powerpoint/2010/main" val="367813201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numéro de diapositive 5"/>
          <p:cNvSpPr>
            <a:spLocks noGrp="1"/>
          </p:cNvSpPr>
          <p:nvPr>
            <p:ph type="sldNum" sz="quarter" idx="12"/>
          </p:nvPr>
        </p:nvSpPr>
        <p:spPr/>
        <p:txBody>
          <a:bodyPr/>
          <a:lstStyle/>
          <a:p>
            <a:fld id="{3C6DA9BA-C34C-46B3-9481-30244CE632BB}" type="slidenum">
              <a:rPr lang="fr-FR" smtClean="0"/>
              <a:pPr/>
              <a:t>18</a:t>
            </a:fld>
            <a:endParaRPr lang="fr-FR"/>
          </a:p>
        </p:txBody>
      </p:sp>
      <p:sp>
        <p:nvSpPr>
          <p:cNvPr id="8" name="ZoneTexte 7"/>
          <p:cNvSpPr txBox="1"/>
          <p:nvPr/>
        </p:nvSpPr>
        <p:spPr>
          <a:xfrm>
            <a:off x="228600" y="270921"/>
            <a:ext cx="9322904" cy="1031051"/>
          </a:xfrm>
          <a:prstGeom prst="rect">
            <a:avLst/>
          </a:prstGeom>
          <a:noFill/>
        </p:spPr>
        <p:txBody>
          <a:bodyPr wrap="square" rtlCol="0">
            <a:spAutoFit/>
          </a:bodyPr>
          <a:lstStyle/>
          <a:p>
            <a:pPr algn="ctr">
              <a:spcAft>
                <a:spcPts val="600"/>
              </a:spcAft>
              <a:buClr>
                <a:srgbClr val="80C342"/>
              </a:buClr>
            </a:pPr>
            <a:r>
              <a:rPr lang="fr-FR" sz="2800" b="1" dirty="0" smtClean="0">
                <a:solidFill>
                  <a:srgbClr val="552C2E"/>
                </a:solidFill>
                <a:latin typeface="Tahoma" panose="020B0604030504040204" pitchFamily="34" charset="0"/>
                <a:ea typeface="Tahoma" panose="020B0604030504040204" pitchFamily="34" charset="0"/>
                <a:cs typeface="Tahoma" panose="020B0604030504040204" pitchFamily="34" charset="0"/>
              </a:rPr>
              <a:t>La mise en place du forum ouvert</a:t>
            </a:r>
          </a:p>
          <a:p>
            <a:pPr algn="ctr">
              <a:spcAft>
                <a:spcPts val="600"/>
              </a:spcAft>
              <a:buClr>
                <a:srgbClr val="80C342"/>
              </a:buClr>
            </a:pPr>
            <a:r>
              <a:rPr lang="fr-FR" sz="2800" b="1" dirty="0" smtClean="0">
                <a:solidFill>
                  <a:srgbClr val="552C2E"/>
                </a:solidFill>
                <a:latin typeface="Tahoma" panose="020B0604030504040204" pitchFamily="34" charset="0"/>
                <a:ea typeface="Tahoma" panose="020B0604030504040204" pitchFamily="34" charset="0"/>
                <a:cs typeface="Tahoma" panose="020B0604030504040204" pitchFamily="34" charset="0"/>
              </a:rPr>
              <a:t>Qui fait quoi ? </a:t>
            </a:r>
            <a:r>
              <a:rPr lang="fr-FR" sz="2800" dirty="0" smtClean="0">
                <a:solidFill>
                  <a:srgbClr val="80C342"/>
                </a:solidFill>
                <a:latin typeface="Tahoma" panose="020B0604030504040204" pitchFamily="34" charset="0"/>
                <a:ea typeface="Tahoma" panose="020B0604030504040204" pitchFamily="34" charset="0"/>
                <a:cs typeface="Tahoma" panose="020B0604030504040204" pitchFamily="34" charset="0"/>
              </a:rPr>
              <a:t>Le facilitateur et l’ancrage</a:t>
            </a:r>
          </a:p>
        </p:txBody>
      </p:sp>
      <p:graphicFrame>
        <p:nvGraphicFramePr>
          <p:cNvPr id="3" name="Tableau 2"/>
          <p:cNvGraphicFramePr>
            <a:graphicFrameLocks noGrp="1"/>
          </p:cNvGraphicFramePr>
          <p:nvPr>
            <p:extLst>
              <p:ext uri="{D42A27DB-BD31-4B8C-83A1-F6EECF244321}">
                <p14:modId xmlns:p14="http://schemas.microsoft.com/office/powerpoint/2010/main" val="3577174120"/>
              </p:ext>
            </p:extLst>
          </p:nvPr>
        </p:nvGraphicFramePr>
        <p:xfrm>
          <a:off x="220716" y="1492583"/>
          <a:ext cx="9380484" cy="5430100"/>
        </p:xfrm>
        <a:graphic>
          <a:graphicData uri="http://schemas.openxmlformats.org/drawingml/2006/table">
            <a:tbl>
              <a:tblPr firstRow="1" firstCol="1" bandRow="1">
                <a:tableStyleId>{5C22544A-7EE6-4342-B048-85BDC9FD1C3A}</a:tableStyleId>
              </a:tblPr>
              <a:tblGrid>
                <a:gridCol w="1542191"/>
                <a:gridCol w="2721573"/>
                <a:gridCol w="2579078"/>
                <a:gridCol w="2537642"/>
              </a:tblGrid>
              <a:tr h="304388">
                <a:tc>
                  <a:txBody>
                    <a:bodyPr/>
                    <a:lstStyle/>
                    <a:p>
                      <a:pPr algn="l">
                        <a:spcAft>
                          <a:spcPts val="0"/>
                        </a:spcAft>
                      </a:pPr>
                      <a:r>
                        <a:rPr lang="fr-FR" sz="1400" dirty="0">
                          <a:effectLst/>
                        </a:rPr>
                        <a:t> </a:t>
                      </a:r>
                      <a:endParaRPr lang="fr-FR" sz="1400" dirty="0">
                        <a:solidFill>
                          <a:srgbClr val="000000"/>
                        </a:solidFill>
                        <a:effectLst/>
                        <a:latin typeface="Calibri" panose="020F0502020204030204" pitchFamily="34" charset="0"/>
                        <a:ea typeface="Cambria" panose="02040503050406030204" pitchFamily="18" charset="0"/>
                        <a:cs typeface="Times New Roman" panose="02020603050405020304" pitchFamily="18" charset="0"/>
                      </a:endParaRPr>
                    </a:p>
                  </a:txBody>
                  <a:tcPr marL="68580" marR="68580" marT="0" marB="0"/>
                </a:tc>
                <a:tc>
                  <a:txBody>
                    <a:bodyPr/>
                    <a:lstStyle/>
                    <a:p>
                      <a:pPr marL="115570" algn="l">
                        <a:spcAft>
                          <a:spcPts val="0"/>
                        </a:spcAft>
                      </a:pPr>
                      <a:r>
                        <a:rPr lang="fr-FR" sz="1400" dirty="0">
                          <a:effectLst/>
                        </a:rPr>
                        <a:t>En Amont</a:t>
                      </a:r>
                      <a:endParaRPr lang="fr-FR" sz="1400" dirty="0">
                        <a:solidFill>
                          <a:srgbClr val="000000"/>
                        </a:solidFill>
                        <a:effectLst/>
                        <a:latin typeface="Times New Roman" panose="02020603050405020304" pitchFamily="18" charset="0"/>
                        <a:ea typeface="Calibri" panose="020F0502020204030204" pitchFamily="34" charset="0"/>
                      </a:endParaRPr>
                    </a:p>
                  </a:txBody>
                  <a:tcPr marL="68580" marR="68580" marT="0" marB="0"/>
                </a:tc>
                <a:tc>
                  <a:txBody>
                    <a:bodyPr/>
                    <a:lstStyle/>
                    <a:p>
                      <a:pPr marL="115570" algn="l">
                        <a:spcAft>
                          <a:spcPts val="0"/>
                        </a:spcAft>
                      </a:pPr>
                      <a:r>
                        <a:rPr lang="fr-FR" sz="1400">
                          <a:effectLst/>
                        </a:rPr>
                        <a:t>Jour J</a:t>
                      </a:r>
                      <a:endParaRPr lang="fr-FR" sz="1400">
                        <a:solidFill>
                          <a:srgbClr val="000000"/>
                        </a:solidFill>
                        <a:effectLst/>
                        <a:latin typeface="Times New Roman" panose="02020603050405020304" pitchFamily="18" charset="0"/>
                        <a:ea typeface="Calibri" panose="020F0502020204030204" pitchFamily="34" charset="0"/>
                      </a:endParaRPr>
                    </a:p>
                  </a:txBody>
                  <a:tcPr marL="68580" marR="68580" marT="0" marB="0"/>
                </a:tc>
                <a:tc>
                  <a:txBody>
                    <a:bodyPr/>
                    <a:lstStyle/>
                    <a:p>
                      <a:pPr marL="115570" algn="l">
                        <a:spcAft>
                          <a:spcPts val="0"/>
                        </a:spcAft>
                      </a:pPr>
                      <a:r>
                        <a:rPr lang="fr-FR" sz="1400">
                          <a:effectLst/>
                        </a:rPr>
                        <a:t>En aval</a:t>
                      </a:r>
                      <a:endParaRPr lang="fr-FR" sz="1400">
                        <a:solidFill>
                          <a:srgbClr val="000000"/>
                        </a:solidFill>
                        <a:effectLst/>
                        <a:latin typeface="Times New Roman" panose="02020603050405020304" pitchFamily="18" charset="0"/>
                        <a:ea typeface="Calibri" panose="020F0502020204030204" pitchFamily="34" charset="0"/>
                      </a:endParaRPr>
                    </a:p>
                  </a:txBody>
                  <a:tcPr marL="68580" marR="68580" marT="0" marB="0"/>
                </a:tc>
              </a:tr>
              <a:tr h="2851562">
                <a:tc>
                  <a:txBody>
                    <a:bodyPr/>
                    <a:lstStyle/>
                    <a:p>
                      <a:pPr algn="l">
                        <a:spcAft>
                          <a:spcPts val="0"/>
                        </a:spcAft>
                      </a:pPr>
                      <a:endParaRPr lang="fr-FR" sz="1400" dirty="0" smtClean="0">
                        <a:effectLst/>
                      </a:endParaRPr>
                    </a:p>
                    <a:p>
                      <a:pPr algn="l">
                        <a:spcAft>
                          <a:spcPts val="0"/>
                        </a:spcAft>
                      </a:pPr>
                      <a:r>
                        <a:rPr lang="fr-FR" sz="1400" dirty="0" smtClean="0">
                          <a:effectLst/>
                        </a:rPr>
                        <a:t>Facilitation</a:t>
                      </a:r>
                      <a:endParaRPr lang="fr-FR" sz="1400" dirty="0">
                        <a:solidFill>
                          <a:srgbClr val="000000"/>
                        </a:solidFill>
                        <a:effectLst/>
                        <a:latin typeface="Calibri" panose="020F0502020204030204" pitchFamily="34" charset="0"/>
                        <a:ea typeface="Cambria" panose="02040503050406030204" pitchFamily="18" charset="0"/>
                        <a:cs typeface="Times New Roman" panose="02020603050405020304" pitchFamily="18" charset="0"/>
                      </a:endParaRPr>
                    </a:p>
                  </a:txBody>
                  <a:tcPr marL="68580" marR="68580" marT="0" marB="0"/>
                </a:tc>
                <a:tc>
                  <a:txBody>
                    <a:bodyPr/>
                    <a:lstStyle/>
                    <a:p>
                      <a:pPr marL="342900" lvl="0" indent="-342900" algn="l">
                        <a:spcAft>
                          <a:spcPts val="0"/>
                        </a:spcAft>
                        <a:buFont typeface="Symbol" panose="05050102010706020507" pitchFamily="18" charset="2"/>
                        <a:buChar char=""/>
                      </a:pPr>
                      <a:r>
                        <a:rPr lang="fr-FR" sz="1400" dirty="0">
                          <a:effectLst/>
                        </a:rPr>
                        <a:t>Formé à la technique du </a:t>
                      </a:r>
                      <a:r>
                        <a:rPr lang="fr-FR" sz="1400" dirty="0" smtClean="0">
                          <a:effectLst/>
                        </a:rPr>
                        <a:t>forum</a:t>
                      </a:r>
                      <a:r>
                        <a:rPr lang="fr-FR" sz="1400" baseline="0" dirty="0" smtClean="0">
                          <a:effectLst/>
                        </a:rPr>
                        <a:t> ouvert </a:t>
                      </a:r>
                      <a:endParaRPr lang="fr-FR" sz="1400" dirty="0">
                        <a:effectLst/>
                      </a:endParaRPr>
                    </a:p>
                    <a:p>
                      <a:pPr marL="342900" lvl="0" indent="-342900" algn="l">
                        <a:spcAft>
                          <a:spcPts val="0"/>
                        </a:spcAft>
                        <a:buFont typeface="Symbol" panose="05050102010706020507" pitchFamily="18" charset="2"/>
                        <a:buChar char=""/>
                      </a:pPr>
                      <a:r>
                        <a:rPr lang="fr-FR" sz="1400" dirty="0">
                          <a:effectLst/>
                        </a:rPr>
                        <a:t>Appuie le travail de mobilisation des élus, </a:t>
                      </a:r>
                      <a:r>
                        <a:rPr lang="fr-FR" sz="1400" dirty="0" smtClean="0">
                          <a:effectLst/>
                        </a:rPr>
                        <a:t>décideurs </a:t>
                      </a:r>
                      <a:r>
                        <a:rPr lang="fr-FR" sz="1400" dirty="0">
                          <a:effectLst/>
                        </a:rPr>
                        <a:t>et </a:t>
                      </a:r>
                      <a:r>
                        <a:rPr lang="fr-FR" sz="1400" dirty="0" smtClean="0">
                          <a:effectLst/>
                        </a:rPr>
                        <a:t>services </a:t>
                      </a:r>
                      <a:r>
                        <a:rPr lang="fr-FR" sz="1400" dirty="0">
                          <a:effectLst/>
                        </a:rPr>
                        <a:t>ressources (accompagnement stratégique) </a:t>
                      </a:r>
                    </a:p>
                    <a:p>
                      <a:pPr marL="342900" lvl="0" indent="-342900" algn="l">
                        <a:spcAft>
                          <a:spcPts val="0"/>
                        </a:spcAft>
                        <a:buFont typeface="Symbol" panose="05050102010706020507" pitchFamily="18" charset="2"/>
                        <a:buChar char=""/>
                      </a:pPr>
                      <a:r>
                        <a:rPr lang="fr-FR" sz="1400" dirty="0">
                          <a:effectLst/>
                        </a:rPr>
                        <a:t>Participe à l’élaboration de la question et des objectifs du </a:t>
                      </a:r>
                      <a:r>
                        <a:rPr lang="fr-FR" sz="1400" dirty="0" smtClean="0">
                          <a:effectLst/>
                        </a:rPr>
                        <a:t>forum</a:t>
                      </a:r>
                      <a:r>
                        <a:rPr lang="fr-FR" sz="1400" baseline="0" dirty="0" smtClean="0">
                          <a:effectLst/>
                        </a:rPr>
                        <a:t> ouvert</a:t>
                      </a:r>
                      <a:r>
                        <a:rPr lang="fr-FR" sz="1400" dirty="0" smtClean="0">
                          <a:effectLst/>
                        </a:rPr>
                        <a:t> (</a:t>
                      </a:r>
                      <a:r>
                        <a:rPr lang="fr-FR" sz="1400" dirty="0" err="1" smtClean="0">
                          <a:effectLst/>
                        </a:rPr>
                        <a:t>co</a:t>
                      </a:r>
                      <a:r>
                        <a:rPr lang="fr-FR" sz="1400" dirty="0" smtClean="0">
                          <a:effectLst/>
                        </a:rPr>
                        <a:t>-animation des réunions) </a:t>
                      </a:r>
                      <a:endParaRPr lang="fr-FR" sz="1400" dirty="0">
                        <a:effectLst/>
                      </a:endParaRPr>
                    </a:p>
                    <a:p>
                      <a:pPr marL="342900" lvl="0" indent="-342900" algn="l">
                        <a:spcAft>
                          <a:spcPts val="0"/>
                        </a:spcAft>
                        <a:buFont typeface="Symbol" panose="05050102010706020507" pitchFamily="18" charset="2"/>
                        <a:buChar char=""/>
                      </a:pPr>
                      <a:r>
                        <a:rPr lang="fr-FR" sz="1400" dirty="0">
                          <a:effectLst/>
                        </a:rPr>
                        <a:t>Précise les besoins logistiques et humains relatifs au déroulement du </a:t>
                      </a:r>
                      <a:r>
                        <a:rPr lang="fr-FR" sz="1400" dirty="0" smtClean="0">
                          <a:effectLst/>
                        </a:rPr>
                        <a:t>forum</a:t>
                      </a:r>
                      <a:r>
                        <a:rPr lang="fr-FR" sz="1400" baseline="0" dirty="0" smtClean="0">
                          <a:effectLst/>
                        </a:rPr>
                        <a:t> ouvert</a:t>
                      </a:r>
                      <a:endParaRPr lang="fr-FR" sz="1400" dirty="0">
                        <a:solidFill>
                          <a:srgbClr val="000000"/>
                        </a:solidFill>
                        <a:effectLst/>
                        <a:latin typeface="Times New Roman" panose="02020603050405020304" pitchFamily="18" charset="0"/>
                        <a:ea typeface="Calibri" panose="020F0502020204030204" pitchFamily="34" charset="0"/>
                      </a:endParaRPr>
                    </a:p>
                  </a:txBody>
                  <a:tcPr marL="68580" marR="68580" marT="0" marB="0"/>
                </a:tc>
                <a:tc>
                  <a:txBody>
                    <a:bodyPr/>
                    <a:lstStyle/>
                    <a:p>
                      <a:pPr marL="342900" lvl="0" indent="-342900" algn="l">
                        <a:spcAft>
                          <a:spcPts val="0"/>
                        </a:spcAft>
                        <a:buFont typeface="Symbol" panose="05050102010706020507" pitchFamily="18" charset="2"/>
                        <a:buChar char=""/>
                      </a:pPr>
                      <a:r>
                        <a:rPr lang="fr-FR" sz="1400" dirty="0">
                          <a:effectLst/>
                        </a:rPr>
                        <a:t>Anime l'ouverture du </a:t>
                      </a:r>
                      <a:r>
                        <a:rPr lang="fr-FR" sz="1400" dirty="0" smtClean="0">
                          <a:effectLst/>
                        </a:rPr>
                        <a:t>forum</a:t>
                      </a:r>
                      <a:r>
                        <a:rPr lang="fr-FR" sz="1400" baseline="0" dirty="0" smtClean="0">
                          <a:effectLst/>
                        </a:rPr>
                        <a:t> ouvert</a:t>
                      </a:r>
                      <a:r>
                        <a:rPr lang="fr-FR" sz="1400" dirty="0" smtClean="0">
                          <a:effectLst/>
                        </a:rPr>
                        <a:t> </a:t>
                      </a:r>
                      <a:r>
                        <a:rPr lang="fr-FR" sz="1400" dirty="0">
                          <a:effectLst/>
                        </a:rPr>
                        <a:t>et toutes les séances plénières.</a:t>
                      </a:r>
                    </a:p>
                    <a:p>
                      <a:pPr marL="342900" lvl="0" indent="-342900" algn="l">
                        <a:spcAft>
                          <a:spcPts val="0"/>
                        </a:spcAft>
                        <a:buFont typeface="Symbol" panose="05050102010706020507" pitchFamily="18" charset="2"/>
                        <a:buChar char=""/>
                      </a:pPr>
                      <a:r>
                        <a:rPr lang="fr-FR" sz="1400" dirty="0">
                          <a:effectLst/>
                        </a:rPr>
                        <a:t>Gère la place du marché, assure de la mise en route des ateliers et de la salle des nouvelles, de l'édition des rapports d'activité au mur du </a:t>
                      </a:r>
                      <a:r>
                        <a:rPr lang="fr-FR" sz="1400" dirty="0" smtClean="0">
                          <a:effectLst/>
                        </a:rPr>
                        <a:t>Grand </a:t>
                      </a:r>
                      <a:r>
                        <a:rPr lang="fr-FR" sz="1400" dirty="0">
                          <a:effectLst/>
                        </a:rPr>
                        <a:t>J</a:t>
                      </a:r>
                      <a:r>
                        <a:rPr lang="fr-FR" sz="1400" dirty="0" smtClean="0">
                          <a:effectLst/>
                        </a:rPr>
                        <a:t>ournal </a:t>
                      </a:r>
                      <a:r>
                        <a:rPr lang="fr-FR" sz="1400" dirty="0">
                          <a:effectLst/>
                        </a:rPr>
                        <a:t>et de la production des plans d'actions des </a:t>
                      </a:r>
                      <a:r>
                        <a:rPr lang="fr-FR" sz="1400" dirty="0" smtClean="0">
                          <a:effectLst/>
                        </a:rPr>
                        <a:t>ateliers</a:t>
                      </a:r>
                      <a:endParaRPr lang="fr-FR" sz="1400" dirty="0">
                        <a:effectLst/>
                      </a:endParaRPr>
                    </a:p>
                    <a:p>
                      <a:pPr algn="l">
                        <a:spcAft>
                          <a:spcPts val="0"/>
                        </a:spcAft>
                      </a:pPr>
                      <a:r>
                        <a:rPr lang="fr-FR" sz="1400" dirty="0">
                          <a:effectLst/>
                        </a:rPr>
                        <a:t> </a:t>
                      </a:r>
                      <a:endParaRPr lang="fr-FR" sz="1400" dirty="0">
                        <a:solidFill>
                          <a:srgbClr val="000000"/>
                        </a:solidFill>
                        <a:effectLst/>
                        <a:latin typeface="Calibri" panose="020F0502020204030204" pitchFamily="34" charset="0"/>
                        <a:ea typeface="Cambria" panose="02040503050406030204" pitchFamily="18" charset="0"/>
                        <a:cs typeface="Times New Roman" panose="02020603050405020304" pitchFamily="18" charset="0"/>
                      </a:endParaRPr>
                    </a:p>
                  </a:txBody>
                  <a:tcPr marL="68580" marR="68580" marT="0" marB="0"/>
                </a:tc>
                <a:tc>
                  <a:txBody>
                    <a:bodyPr/>
                    <a:lstStyle/>
                    <a:p>
                      <a:pPr marL="342900" lvl="0" indent="-342900" algn="l">
                        <a:spcAft>
                          <a:spcPts val="0"/>
                        </a:spcAft>
                        <a:buFont typeface="Symbol" panose="05050102010706020507" pitchFamily="18" charset="2"/>
                        <a:buChar char=""/>
                      </a:pPr>
                      <a:r>
                        <a:rPr lang="fr-FR" sz="1400" dirty="0">
                          <a:effectLst/>
                        </a:rPr>
                        <a:t>Fait la revue des suivis du </a:t>
                      </a:r>
                      <a:r>
                        <a:rPr lang="fr-FR" sz="1400" dirty="0" smtClean="0">
                          <a:effectLst/>
                        </a:rPr>
                        <a:t>forum</a:t>
                      </a:r>
                      <a:r>
                        <a:rPr lang="fr-FR" sz="1400" baseline="0" dirty="0" smtClean="0">
                          <a:effectLst/>
                        </a:rPr>
                        <a:t> ouvert</a:t>
                      </a:r>
                      <a:r>
                        <a:rPr lang="fr-FR" sz="1400" dirty="0" smtClean="0">
                          <a:effectLst/>
                        </a:rPr>
                        <a:t> </a:t>
                      </a:r>
                      <a:r>
                        <a:rPr lang="fr-FR" sz="1400" dirty="0">
                          <a:effectLst/>
                        </a:rPr>
                        <a:t>avec le comité d'organisation et l'hôte et s'assure de la transmission à tous les participants des rapports de discussion et des plans d'actions</a:t>
                      </a:r>
                      <a:endParaRPr lang="fr-FR" sz="1400" dirty="0">
                        <a:solidFill>
                          <a:srgbClr val="000000"/>
                        </a:solidFill>
                        <a:effectLst/>
                        <a:latin typeface="Times New Roman" panose="02020603050405020304" pitchFamily="18" charset="0"/>
                        <a:ea typeface="Calibri" panose="020F0502020204030204" pitchFamily="34" charset="0"/>
                      </a:endParaRPr>
                    </a:p>
                  </a:txBody>
                  <a:tcPr marL="68580" marR="68580" marT="0" marB="0"/>
                </a:tc>
              </a:tr>
              <a:tr h="2138672">
                <a:tc>
                  <a:txBody>
                    <a:bodyPr/>
                    <a:lstStyle/>
                    <a:p>
                      <a:pPr algn="l">
                        <a:spcAft>
                          <a:spcPts val="0"/>
                        </a:spcAft>
                      </a:pPr>
                      <a:endParaRPr lang="fr-FR" sz="1400" dirty="0" smtClean="0">
                        <a:effectLst/>
                      </a:endParaRPr>
                    </a:p>
                    <a:p>
                      <a:pPr algn="l">
                        <a:spcAft>
                          <a:spcPts val="0"/>
                        </a:spcAft>
                      </a:pPr>
                      <a:r>
                        <a:rPr lang="fr-FR" sz="1400" dirty="0" smtClean="0">
                          <a:effectLst/>
                        </a:rPr>
                        <a:t>Ancrage</a:t>
                      </a:r>
                      <a:endParaRPr lang="fr-FR" sz="1400" dirty="0">
                        <a:effectLst/>
                      </a:endParaRPr>
                    </a:p>
                    <a:p>
                      <a:pPr algn="l">
                        <a:spcAft>
                          <a:spcPts val="0"/>
                        </a:spcAft>
                      </a:pPr>
                      <a:r>
                        <a:rPr lang="fr-FR" sz="1400" dirty="0">
                          <a:effectLst/>
                        </a:rPr>
                        <a:t>(option personne supplémentaire pour appuyer la facilitation) </a:t>
                      </a:r>
                      <a:endParaRPr lang="fr-FR" sz="1400" dirty="0">
                        <a:solidFill>
                          <a:srgbClr val="000000"/>
                        </a:solidFill>
                        <a:effectLst/>
                        <a:latin typeface="Calibri" panose="020F0502020204030204" pitchFamily="34" charset="0"/>
                        <a:ea typeface="Cambria" panose="02040503050406030204" pitchFamily="18" charset="0"/>
                        <a:cs typeface="Times New Roman" panose="02020603050405020304" pitchFamily="18" charset="0"/>
                      </a:endParaRPr>
                    </a:p>
                  </a:txBody>
                  <a:tcPr marL="68580" marR="68580" marT="0" marB="0"/>
                </a:tc>
                <a:tc>
                  <a:txBody>
                    <a:bodyPr/>
                    <a:lstStyle/>
                    <a:p>
                      <a:pPr algn="l">
                        <a:spcAft>
                          <a:spcPts val="0"/>
                        </a:spcAft>
                      </a:pPr>
                      <a:r>
                        <a:rPr lang="fr-FR" sz="1400" dirty="0">
                          <a:effectLst/>
                        </a:rPr>
                        <a:t> </a:t>
                      </a:r>
                      <a:endParaRPr lang="fr-FR" sz="1400" dirty="0">
                        <a:solidFill>
                          <a:srgbClr val="000000"/>
                        </a:solidFill>
                        <a:effectLst/>
                        <a:latin typeface="Calibri" panose="020F0502020204030204" pitchFamily="34" charset="0"/>
                        <a:ea typeface="Cambria" panose="02040503050406030204" pitchFamily="18" charset="0"/>
                        <a:cs typeface="Times New Roman" panose="02020603050405020304" pitchFamily="18" charset="0"/>
                      </a:endParaRPr>
                    </a:p>
                  </a:txBody>
                  <a:tcPr marL="68580" marR="68580" marT="0" marB="0"/>
                </a:tc>
                <a:tc>
                  <a:txBody>
                    <a:bodyPr/>
                    <a:lstStyle/>
                    <a:p>
                      <a:pPr marL="342900" lvl="0" indent="-342900" algn="l">
                        <a:spcAft>
                          <a:spcPts val="0"/>
                        </a:spcAft>
                        <a:buFont typeface="Symbol" panose="05050102010706020507" pitchFamily="18" charset="2"/>
                        <a:buChar char=""/>
                      </a:pPr>
                      <a:r>
                        <a:rPr lang="fr-FR" sz="1400" dirty="0">
                          <a:effectLst/>
                        </a:rPr>
                        <a:t>Rompu également aux techniques du </a:t>
                      </a:r>
                      <a:r>
                        <a:rPr lang="fr-FR" sz="1400" dirty="0" smtClean="0">
                          <a:effectLst/>
                        </a:rPr>
                        <a:t>forum</a:t>
                      </a:r>
                      <a:r>
                        <a:rPr lang="fr-FR" sz="1400" baseline="0" dirty="0" smtClean="0">
                          <a:effectLst/>
                        </a:rPr>
                        <a:t> ouvert</a:t>
                      </a:r>
                      <a:endParaRPr lang="fr-FR" sz="1400" dirty="0">
                        <a:effectLst/>
                      </a:endParaRPr>
                    </a:p>
                    <a:p>
                      <a:pPr marL="342900" lvl="0" indent="-342900" algn="l">
                        <a:spcAft>
                          <a:spcPts val="0"/>
                        </a:spcAft>
                        <a:buFont typeface="Symbol" panose="05050102010706020507" pitchFamily="18" charset="2"/>
                        <a:buChar char=""/>
                      </a:pPr>
                      <a:r>
                        <a:rPr lang="fr-FR" sz="1400" dirty="0">
                          <a:effectLst/>
                        </a:rPr>
                        <a:t>Assiste le facilitateur durant l'événement sur la partie animation et sur un recentrage éventuel</a:t>
                      </a:r>
                    </a:p>
                    <a:p>
                      <a:pPr marL="342900" lvl="0" indent="-342900" algn="l">
                        <a:spcAft>
                          <a:spcPts val="0"/>
                        </a:spcAft>
                        <a:buFont typeface="Symbol" panose="05050102010706020507" pitchFamily="18" charset="2"/>
                        <a:buChar char=""/>
                      </a:pPr>
                      <a:r>
                        <a:rPr lang="fr-FR" sz="1400" dirty="0">
                          <a:effectLst/>
                        </a:rPr>
                        <a:t>Veille au bon fonctionnement des ateliers et de la salle des nouvelles </a:t>
                      </a:r>
                      <a:endParaRPr lang="fr-FR" sz="1400" dirty="0">
                        <a:solidFill>
                          <a:srgbClr val="000000"/>
                        </a:solidFill>
                        <a:effectLst/>
                        <a:latin typeface="Times New Roman" panose="02020603050405020304" pitchFamily="18" charset="0"/>
                        <a:ea typeface="Calibri" panose="020F0502020204030204" pitchFamily="34" charset="0"/>
                      </a:endParaRPr>
                    </a:p>
                  </a:txBody>
                  <a:tcPr marL="68580" marR="68580" marT="0" marB="0"/>
                </a:tc>
                <a:tc>
                  <a:txBody>
                    <a:bodyPr/>
                    <a:lstStyle/>
                    <a:p>
                      <a:pPr marL="111125" algn="l">
                        <a:spcAft>
                          <a:spcPts val="0"/>
                        </a:spcAft>
                      </a:pPr>
                      <a:r>
                        <a:rPr lang="fr-FR" sz="1400" dirty="0">
                          <a:effectLst/>
                        </a:rPr>
                        <a:t> </a:t>
                      </a:r>
                      <a:endParaRPr lang="fr-FR" sz="1400" dirty="0">
                        <a:solidFill>
                          <a:srgbClr val="000000"/>
                        </a:solidFill>
                        <a:effectLst/>
                        <a:latin typeface="Calibri" panose="020F0502020204030204" pitchFamily="34" charset="0"/>
                        <a:ea typeface="Cambria" panose="02040503050406030204" pitchFamily="18" charset="0"/>
                        <a:cs typeface="Times New Roman" panose="02020603050405020304" pitchFamily="18" charset="0"/>
                      </a:endParaRPr>
                    </a:p>
                  </a:txBody>
                  <a:tcPr marL="68580" marR="68580" marT="0" marB="0"/>
                </a:tc>
              </a:tr>
            </a:tbl>
          </a:graphicData>
        </a:graphic>
      </p:graphicFrame>
      <p:sp>
        <p:nvSpPr>
          <p:cNvPr id="5" name="Rectangle à coins arrondis 4"/>
          <p:cNvSpPr/>
          <p:nvPr/>
        </p:nvSpPr>
        <p:spPr>
          <a:xfrm>
            <a:off x="8534399" y="101602"/>
            <a:ext cx="1337732" cy="457198"/>
          </a:xfrm>
          <a:prstGeom prst="roundRect">
            <a:avLst/>
          </a:prstGeom>
          <a:solidFill>
            <a:schemeClr val="bg1"/>
          </a:solidFill>
          <a:ln>
            <a:solidFill>
              <a:srgbClr val="552C2E"/>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smtClean="0">
                <a:solidFill>
                  <a:srgbClr val="80C342"/>
                </a:solidFill>
              </a:rPr>
              <a:t>Ressources</a:t>
            </a:r>
            <a:endParaRPr lang="fr-FR" dirty="0">
              <a:solidFill>
                <a:srgbClr val="80C342"/>
              </a:solidFill>
            </a:endParaRPr>
          </a:p>
        </p:txBody>
      </p:sp>
      <p:pic>
        <p:nvPicPr>
          <p:cNvPr id="7" name="Image 6" descr="AA002733.png"/>
          <p:cNvPicPr>
            <a:picLocks noChangeAspect="1"/>
          </p:cNvPicPr>
          <p:nvPr/>
        </p:nvPicPr>
        <p:blipFill>
          <a:blip r:embed="rId3"/>
          <a:stretch>
            <a:fillRect/>
          </a:stretch>
        </p:blipFill>
        <p:spPr>
          <a:xfrm rot="19828612">
            <a:off x="7842130" y="206601"/>
            <a:ext cx="855143" cy="534464"/>
          </a:xfrm>
          <a:prstGeom prst="rect">
            <a:avLst/>
          </a:prstGeom>
        </p:spPr>
      </p:pic>
    </p:spTree>
    <p:extLst>
      <p:ext uri="{BB962C8B-B14F-4D97-AF65-F5344CB8AC3E}">
        <p14:creationId xmlns:p14="http://schemas.microsoft.com/office/powerpoint/2010/main" val="287343744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numéro de diapositive 5"/>
          <p:cNvSpPr>
            <a:spLocks noGrp="1"/>
          </p:cNvSpPr>
          <p:nvPr>
            <p:ph type="sldNum" sz="quarter" idx="12"/>
          </p:nvPr>
        </p:nvSpPr>
        <p:spPr/>
        <p:txBody>
          <a:bodyPr/>
          <a:lstStyle/>
          <a:p>
            <a:fld id="{3C6DA9BA-C34C-46B3-9481-30244CE632BB}" type="slidenum">
              <a:rPr lang="fr-FR" smtClean="0"/>
              <a:pPr/>
              <a:t>19</a:t>
            </a:fld>
            <a:endParaRPr lang="fr-FR"/>
          </a:p>
        </p:txBody>
      </p:sp>
      <p:sp>
        <p:nvSpPr>
          <p:cNvPr id="8" name="ZoneTexte 7"/>
          <p:cNvSpPr txBox="1"/>
          <p:nvPr/>
        </p:nvSpPr>
        <p:spPr>
          <a:xfrm>
            <a:off x="218660" y="276066"/>
            <a:ext cx="9312965" cy="1538883"/>
          </a:xfrm>
          <a:prstGeom prst="rect">
            <a:avLst/>
          </a:prstGeom>
          <a:noFill/>
        </p:spPr>
        <p:txBody>
          <a:bodyPr wrap="square" rtlCol="0">
            <a:spAutoFit/>
          </a:bodyPr>
          <a:lstStyle/>
          <a:p>
            <a:pPr algn="ctr">
              <a:spcAft>
                <a:spcPts val="600"/>
              </a:spcAft>
              <a:buClr>
                <a:srgbClr val="80C342"/>
              </a:buClr>
            </a:pPr>
            <a:r>
              <a:rPr lang="fr-FR" sz="2800" b="1" dirty="0" smtClean="0">
                <a:solidFill>
                  <a:srgbClr val="552C2E"/>
                </a:solidFill>
                <a:latin typeface="Tahoma" panose="020B0604030504040204" pitchFamily="34" charset="0"/>
                <a:ea typeface="Tahoma" panose="020B0604030504040204" pitchFamily="34" charset="0"/>
                <a:cs typeface="Tahoma" panose="020B0604030504040204" pitchFamily="34" charset="0"/>
              </a:rPr>
              <a:t>La mise en place du forum ouvert</a:t>
            </a:r>
          </a:p>
          <a:p>
            <a:pPr algn="ctr">
              <a:spcAft>
                <a:spcPts val="600"/>
              </a:spcAft>
              <a:buClr>
                <a:srgbClr val="80C342"/>
              </a:buClr>
            </a:pPr>
            <a:r>
              <a:rPr lang="fr-FR" sz="2800" b="1" dirty="0" smtClean="0">
                <a:solidFill>
                  <a:srgbClr val="552C2E"/>
                </a:solidFill>
                <a:latin typeface="Tahoma" panose="020B0604030504040204" pitchFamily="34" charset="0"/>
                <a:ea typeface="Tahoma" panose="020B0604030504040204" pitchFamily="34" charset="0"/>
                <a:cs typeface="Tahoma" panose="020B0604030504040204" pitchFamily="34" charset="0"/>
              </a:rPr>
              <a:t>Qui fait quoi ? </a:t>
            </a:r>
            <a:r>
              <a:rPr lang="fr-FR" sz="2800" dirty="0" smtClean="0">
                <a:solidFill>
                  <a:srgbClr val="80C342"/>
                </a:solidFill>
                <a:latin typeface="Tahoma" panose="020B0604030504040204" pitchFamily="34" charset="0"/>
                <a:ea typeface="Tahoma" panose="020B0604030504040204" pitchFamily="34" charset="0"/>
                <a:cs typeface="Tahoma" panose="020B0604030504040204" pitchFamily="34" charset="0"/>
              </a:rPr>
              <a:t>L’hôte et le pilote technique </a:t>
            </a:r>
            <a:endParaRPr lang="fr-FR" sz="3200" dirty="0">
              <a:solidFill>
                <a:srgbClr val="80C342"/>
              </a:solidFill>
              <a:latin typeface="Tahoma" panose="020B0604030504040204" pitchFamily="34" charset="0"/>
              <a:ea typeface="Tahoma" panose="020B0604030504040204" pitchFamily="34" charset="0"/>
              <a:cs typeface="Tahoma" panose="020B0604030504040204" pitchFamily="34" charset="0"/>
            </a:endParaRPr>
          </a:p>
          <a:p>
            <a:pPr>
              <a:spcAft>
                <a:spcPts val="1200"/>
              </a:spcAft>
              <a:buClr>
                <a:srgbClr val="80C342"/>
              </a:buClr>
            </a:pPr>
            <a:endParaRPr lang="fr-FR" sz="2800" dirty="0" smtClean="0">
              <a:solidFill>
                <a:srgbClr val="80C342"/>
              </a:solidFill>
              <a:latin typeface="Tahoma" panose="020B0604030504040204" pitchFamily="34" charset="0"/>
              <a:ea typeface="Tahoma" panose="020B0604030504040204" pitchFamily="34" charset="0"/>
              <a:cs typeface="Tahoma" panose="020B0604030504040204" pitchFamily="34" charset="0"/>
            </a:endParaRPr>
          </a:p>
        </p:txBody>
      </p:sp>
      <p:graphicFrame>
        <p:nvGraphicFramePr>
          <p:cNvPr id="7" name="Tableau 6"/>
          <p:cNvGraphicFramePr>
            <a:graphicFrameLocks noGrp="1"/>
          </p:cNvGraphicFramePr>
          <p:nvPr>
            <p:extLst>
              <p:ext uri="{D42A27DB-BD31-4B8C-83A1-F6EECF244321}">
                <p14:modId xmlns:p14="http://schemas.microsoft.com/office/powerpoint/2010/main" val="2548816468"/>
              </p:ext>
            </p:extLst>
          </p:nvPr>
        </p:nvGraphicFramePr>
        <p:xfrm>
          <a:off x="207350" y="1494690"/>
          <a:ext cx="9364717" cy="2182079"/>
        </p:xfrm>
        <a:graphic>
          <a:graphicData uri="http://schemas.openxmlformats.org/drawingml/2006/table">
            <a:tbl>
              <a:tblPr firstRow="1" firstCol="1" bandRow="1">
                <a:tableStyleId>{5C22544A-7EE6-4342-B048-85BDC9FD1C3A}</a:tableStyleId>
              </a:tblPr>
              <a:tblGrid>
                <a:gridCol w="1349307"/>
                <a:gridCol w="2909309"/>
                <a:gridCol w="2573733"/>
                <a:gridCol w="2532368"/>
              </a:tblGrid>
              <a:tr h="261839">
                <a:tc>
                  <a:txBody>
                    <a:bodyPr/>
                    <a:lstStyle/>
                    <a:p>
                      <a:pPr algn="l">
                        <a:spcAft>
                          <a:spcPts val="0"/>
                        </a:spcAft>
                      </a:pPr>
                      <a:r>
                        <a:rPr lang="fr-FR" sz="1400" dirty="0">
                          <a:effectLst/>
                        </a:rPr>
                        <a:t> </a:t>
                      </a:r>
                      <a:endParaRPr lang="fr-FR" sz="1400" dirty="0">
                        <a:solidFill>
                          <a:srgbClr val="000000"/>
                        </a:solidFill>
                        <a:effectLst/>
                        <a:latin typeface="Calibri" panose="020F0502020204030204" pitchFamily="34" charset="0"/>
                        <a:ea typeface="Cambria" panose="02040503050406030204" pitchFamily="18" charset="0"/>
                        <a:cs typeface="Times New Roman" panose="02020603050405020304" pitchFamily="18" charset="0"/>
                      </a:endParaRPr>
                    </a:p>
                  </a:txBody>
                  <a:tcPr marL="68580" marR="68580" marT="0" marB="0"/>
                </a:tc>
                <a:tc>
                  <a:txBody>
                    <a:bodyPr/>
                    <a:lstStyle/>
                    <a:p>
                      <a:pPr marL="115570" algn="l">
                        <a:spcAft>
                          <a:spcPts val="0"/>
                        </a:spcAft>
                      </a:pPr>
                      <a:r>
                        <a:rPr lang="fr-FR" sz="1400">
                          <a:effectLst/>
                        </a:rPr>
                        <a:t>En Amont</a:t>
                      </a:r>
                      <a:endParaRPr lang="fr-FR" sz="1400">
                        <a:solidFill>
                          <a:srgbClr val="000000"/>
                        </a:solidFill>
                        <a:effectLst/>
                        <a:latin typeface="Times New Roman" panose="02020603050405020304" pitchFamily="18" charset="0"/>
                        <a:ea typeface="Calibri" panose="020F0502020204030204" pitchFamily="34" charset="0"/>
                      </a:endParaRPr>
                    </a:p>
                  </a:txBody>
                  <a:tcPr marL="68580" marR="68580" marT="0" marB="0"/>
                </a:tc>
                <a:tc>
                  <a:txBody>
                    <a:bodyPr/>
                    <a:lstStyle/>
                    <a:p>
                      <a:pPr marL="115570" algn="l">
                        <a:spcAft>
                          <a:spcPts val="0"/>
                        </a:spcAft>
                      </a:pPr>
                      <a:r>
                        <a:rPr lang="fr-FR" sz="1400">
                          <a:effectLst/>
                        </a:rPr>
                        <a:t>Jour J</a:t>
                      </a:r>
                      <a:endParaRPr lang="fr-FR" sz="1400">
                        <a:solidFill>
                          <a:srgbClr val="000000"/>
                        </a:solidFill>
                        <a:effectLst/>
                        <a:latin typeface="Times New Roman" panose="02020603050405020304" pitchFamily="18" charset="0"/>
                        <a:ea typeface="Calibri" panose="020F0502020204030204" pitchFamily="34" charset="0"/>
                      </a:endParaRPr>
                    </a:p>
                  </a:txBody>
                  <a:tcPr marL="68580" marR="68580" marT="0" marB="0"/>
                </a:tc>
                <a:tc>
                  <a:txBody>
                    <a:bodyPr/>
                    <a:lstStyle/>
                    <a:p>
                      <a:pPr marL="115570" algn="l">
                        <a:spcAft>
                          <a:spcPts val="0"/>
                        </a:spcAft>
                      </a:pPr>
                      <a:r>
                        <a:rPr lang="fr-FR" sz="1400">
                          <a:effectLst/>
                        </a:rPr>
                        <a:t>En aval</a:t>
                      </a:r>
                      <a:endParaRPr lang="fr-FR" sz="1400">
                        <a:solidFill>
                          <a:srgbClr val="000000"/>
                        </a:solidFill>
                        <a:effectLst/>
                        <a:latin typeface="Times New Roman" panose="02020603050405020304" pitchFamily="18" charset="0"/>
                        <a:ea typeface="Calibri" panose="020F0502020204030204" pitchFamily="34" charset="0"/>
                      </a:endParaRPr>
                    </a:p>
                  </a:txBody>
                  <a:tcPr marL="68580" marR="68580" marT="0" marB="0"/>
                </a:tc>
              </a:tr>
              <a:tr h="1832867">
                <a:tc>
                  <a:txBody>
                    <a:bodyPr/>
                    <a:lstStyle/>
                    <a:p>
                      <a:pPr algn="l">
                        <a:spcAft>
                          <a:spcPts val="0"/>
                        </a:spcAft>
                      </a:pPr>
                      <a:endParaRPr lang="fr-FR" sz="1400" dirty="0" smtClean="0">
                        <a:effectLst/>
                      </a:endParaRPr>
                    </a:p>
                    <a:p>
                      <a:pPr algn="l">
                        <a:spcAft>
                          <a:spcPts val="0"/>
                        </a:spcAft>
                      </a:pPr>
                      <a:r>
                        <a:rPr lang="fr-FR" sz="1400" dirty="0" smtClean="0">
                          <a:effectLst/>
                        </a:rPr>
                        <a:t>Hôte</a:t>
                      </a:r>
                      <a:endParaRPr lang="fr-FR" sz="1400" dirty="0">
                        <a:solidFill>
                          <a:srgbClr val="000000"/>
                        </a:solidFill>
                        <a:effectLst/>
                        <a:latin typeface="Calibri" panose="020F0502020204030204" pitchFamily="34" charset="0"/>
                        <a:ea typeface="Cambria" panose="02040503050406030204" pitchFamily="18" charset="0"/>
                        <a:cs typeface="Times New Roman" panose="02020603050405020304" pitchFamily="18" charset="0"/>
                      </a:endParaRPr>
                    </a:p>
                  </a:txBody>
                  <a:tcPr marL="68580" marR="68580" marT="0" marB="0"/>
                </a:tc>
                <a:tc>
                  <a:txBody>
                    <a:bodyPr/>
                    <a:lstStyle/>
                    <a:p>
                      <a:pPr marL="342900" lvl="0" indent="-342900" algn="l">
                        <a:spcAft>
                          <a:spcPts val="0"/>
                        </a:spcAft>
                        <a:buFont typeface="Symbol" panose="05050102010706020507" pitchFamily="18" charset="2"/>
                        <a:buChar char=""/>
                      </a:pPr>
                      <a:r>
                        <a:rPr lang="fr-FR" sz="1400" dirty="0">
                          <a:effectLst/>
                        </a:rPr>
                        <a:t>Représente le comité </a:t>
                      </a:r>
                      <a:r>
                        <a:rPr lang="fr-FR" sz="1400" dirty="0" smtClean="0">
                          <a:effectLst/>
                        </a:rPr>
                        <a:t>et toute </a:t>
                      </a:r>
                      <a:r>
                        <a:rPr lang="fr-FR" sz="1400" dirty="0">
                          <a:effectLst/>
                        </a:rPr>
                        <a:t>la structure engagée dans la démarche </a:t>
                      </a:r>
                    </a:p>
                    <a:p>
                      <a:pPr marL="342900" lvl="0" indent="-342900" algn="l">
                        <a:spcAft>
                          <a:spcPts val="0"/>
                        </a:spcAft>
                        <a:buFont typeface="Symbol" panose="05050102010706020507" pitchFamily="18" charset="2"/>
                        <a:buChar char=""/>
                      </a:pPr>
                      <a:r>
                        <a:rPr lang="fr-FR" sz="1400" dirty="0">
                          <a:effectLst/>
                        </a:rPr>
                        <a:t>Valide la question et les objectifs de l'événement programmé</a:t>
                      </a:r>
                      <a:endParaRPr lang="fr-FR" sz="1400" dirty="0">
                        <a:solidFill>
                          <a:srgbClr val="000000"/>
                        </a:solidFill>
                        <a:effectLst/>
                        <a:latin typeface="Times New Roman" panose="02020603050405020304" pitchFamily="18" charset="0"/>
                        <a:ea typeface="Calibri" panose="020F0502020204030204" pitchFamily="34" charset="0"/>
                      </a:endParaRPr>
                    </a:p>
                  </a:txBody>
                  <a:tcPr marL="68580" marR="68580" marT="0" marB="0"/>
                </a:tc>
                <a:tc>
                  <a:txBody>
                    <a:bodyPr/>
                    <a:lstStyle/>
                    <a:p>
                      <a:pPr marL="342900" lvl="0" indent="-342900" algn="l">
                        <a:spcAft>
                          <a:spcPts val="0"/>
                        </a:spcAft>
                        <a:buFont typeface="Symbol" panose="05050102010706020507" pitchFamily="18" charset="2"/>
                        <a:buChar char=""/>
                      </a:pPr>
                      <a:r>
                        <a:rPr lang="fr-FR" sz="1400" dirty="0">
                          <a:effectLst/>
                        </a:rPr>
                        <a:t>Accueille les participants</a:t>
                      </a:r>
                    </a:p>
                    <a:p>
                      <a:pPr marL="342900" lvl="0" indent="-342900" algn="l">
                        <a:spcAft>
                          <a:spcPts val="0"/>
                        </a:spcAft>
                        <a:buFont typeface="Symbol" panose="05050102010706020507" pitchFamily="18" charset="2"/>
                        <a:buChar char=""/>
                      </a:pPr>
                      <a:r>
                        <a:rPr lang="fr-FR" sz="1400" dirty="0">
                          <a:effectLst/>
                        </a:rPr>
                        <a:t>Participe aux discussions du groupe sans animer ni diriger</a:t>
                      </a:r>
                    </a:p>
                    <a:p>
                      <a:pPr marL="342900" lvl="0" indent="-342900" algn="l">
                        <a:spcAft>
                          <a:spcPts val="0"/>
                        </a:spcAft>
                        <a:buFont typeface="Symbol" panose="05050102010706020507" pitchFamily="18" charset="2"/>
                        <a:buChar char=""/>
                      </a:pPr>
                      <a:r>
                        <a:rPr lang="fr-FR" sz="1400" dirty="0">
                          <a:effectLst/>
                        </a:rPr>
                        <a:t>Circule d'un atelier à l'autre </a:t>
                      </a:r>
                      <a:endParaRPr lang="fr-FR" sz="1400" dirty="0">
                        <a:solidFill>
                          <a:srgbClr val="000000"/>
                        </a:solidFill>
                        <a:effectLst/>
                        <a:latin typeface="Times New Roman" panose="02020603050405020304" pitchFamily="18" charset="0"/>
                        <a:ea typeface="Calibri" panose="020F0502020204030204" pitchFamily="34" charset="0"/>
                      </a:endParaRPr>
                    </a:p>
                  </a:txBody>
                  <a:tcPr marL="68580" marR="68580" marT="0" marB="0"/>
                </a:tc>
                <a:tc>
                  <a:txBody>
                    <a:bodyPr/>
                    <a:lstStyle/>
                    <a:p>
                      <a:pPr marL="342900" lvl="0" indent="-342900" algn="l">
                        <a:spcAft>
                          <a:spcPts val="0"/>
                        </a:spcAft>
                        <a:buFont typeface="Symbol" panose="05050102010706020507" pitchFamily="18" charset="2"/>
                        <a:buChar char=""/>
                      </a:pPr>
                      <a:r>
                        <a:rPr lang="fr-FR" sz="1400" dirty="0">
                          <a:effectLst/>
                        </a:rPr>
                        <a:t>Garantie la bonne restitution à l'ensemble des participants des différents rapports de discussion et des plans d'actions</a:t>
                      </a:r>
                    </a:p>
                    <a:p>
                      <a:pPr marL="342900" lvl="0" indent="-342900" algn="l">
                        <a:spcAft>
                          <a:spcPts val="0"/>
                        </a:spcAft>
                        <a:buFont typeface="Symbol" panose="05050102010706020507" pitchFamily="18" charset="2"/>
                        <a:buChar char=""/>
                      </a:pPr>
                      <a:r>
                        <a:rPr lang="fr-FR" sz="1400" dirty="0">
                          <a:effectLst/>
                        </a:rPr>
                        <a:t>Suit les plans d'actions dans le temps avec le </a:t>
                      </a:r>
                      <a:r>
                        <a:rPr lang="fr-FR" sz="1400" dirty="0" smtClean="0">
                          <a:effectLst/>
                        </a:rPr>
                        <a:t>comité </a:t>
                      </a:r>
                      <a:r>
                        <a:rPr lang="fr-FR" sz="1400" dirty="0">
                          <a:effectLst/>
                        </a:rPr>
                        <a:t>de pilotage et le comité de suivi du forum ouvert </a:t>
                      </a:r>
                      <a:endParaRPr lang="fr-FR" sz="1400" dirty="0">
                        <a:solidFill>
                          <a:srgbClr val="000000"/>
                        </a:solidFill>
                        <a:effectLst/>
                        <a:latin typeface="Times New Roman" panose="02020603050405020304" pitchFamily="18" charset="0"/>
                        <a:ea typeface="Calibri" panose="020F0502020204030204" pitchFamily="34" charset="0"/>
                      </a:endParaRPr>
                    </a:p>
                  </a:txBody>
                  <a:tcPr marL="68580" marR="68580" marT="0" marB="0"/>
                </a:tc>
              </a:tr>
            </a:tbl>
          </a:graphicData>
        </a:graphic>
      </p:graphicFrame>
      <p:graphicFrame>
        <p:nvGraphicFramePr>
          <p:cNvPr id="9" name="Tableau 8"/>
          <p:cNvGraphicFramePr>
            <a:graphicFrameLocks noGrp="1"/>
          </p:cNvGraphicFramePr>
          <p:nvPr>
            <p:extLst>
              <p:ext uri="{D42A27DB-BD31-4B8C-83A1-F6EECF244321}">
                <p14:modId xmlns:p14="http://schemas.microsoft.com/office/powerpoint/2010/main" val="3659271127"/>
              </p:ext>
            </p:extLst>
          </p:nvPr>
        </p:nvGraphicFramePr>
        <p:xfrm>
          <a:off x="197859" y="3694502"/>
          <a:ext cx="9389973" cy="3116426"/>
        </p:xfrm>
        <a:graphic>
          <a:graphicData uri="http://schemas.openxmlformats.org/drawingml/2006/table">
            <a:tbl>
              <a:tblPr firstRow="1" firstCol="1" bandRow="1">
                <a:tableStyleId>{5C22544A-7EE6-4342-B048-85BDC9FD1C3A}</a:tableStyleId>
              </a:tblPr>
              <a:tblGrid>
                <a:gridCol w="1352645"/>
                <a:gridCol w="2912166"/>
                <a:gridCol w="2564295"/>
                <a:gridCol w="2560867"/>
              </a:tblGrid>
              <a:tr h="3116426">
                <a:tc>
                  <a:txBody>
                    <a:bodyPr/>
                    <a:lstStyle/>
                    <a:p>
                      <a:pPr algn="just">
                        <a:spcAft>
                          <a:spcPts val="0"/>
                        </a:spcAft>
                      </a:pPr>
                      <a:endParaRPr lang="fr-FR" sz="1400" dirty="0" smtClean="0">
                        <a:effectLst/>
                      </a:endParaRPr>
                    </a:p>
                    <a:p>
                      <a:pPr algn="just">
                        <a:spcAft>
                          <a:spcPts val="0"/>
                        </a:spcAft>
                      </a:pPr>
                      <a:r>
                        <a:rPr lang="fr-FR" sz="1400" dirty="0" smtClean="0">
                          <a:effectLst/>
                        </a:rPr>
                        <a:t>Pilote </a:t>
                      </a:r>
                      <a:r>
                        <a:rPr lang="fr-FR" sz="1400" dirty="0">
                          <a:effectLst/>
                        </a:rPr>
                        <a:t>technique </a:t>
                      </a:r>
                      <a:endParaRPr lang="fr-FR" sz="1400" dirty="0">
                        <a:solidFill>
                          <a:srgbClr val="000000"/>
                        </a:solidFill>
                        <a:effectLst/>
                        <a:latin typeface="Calibri" panose="020F0502020204030204" pitchFamily="34" charset="0"/>
                        <a:ea typeface="Cambria" panose="02040503050406030204" pitchFamily="18" charset="0"/>
                        <a:cs typeface="Times New Roman" panose="02020603050405020304" pitchFamily="18" charset="0"/>
                      </a:endParaRPr>
                    </a:p>
                  </a:txBody>
                  <a:tcPr marL="68580" marR="68580" marT="0" marB="0"/>
                </a:tc>
                <a:tc>
                  <a:txBody>
                    <a:bodyPr/>
                    <a:lstStyle/>
                    <a:p>
                      <a:pPr marL="342900" lvl="0" indent="-342900" algn="l">
                        <a:spcAft>
                          <a:spcPts val="0"/>
                        </a:spcAft>
                        <a:buFont typeface="Symbol" panose="05050102010706020507" pitchFamily="18" charset="2"/>
                        <a:buChar char=""/>
                        <a:tabLst>
                          <a:tab pos="111125" algn="l"/>
                        </a:tabLst>
                      </a:pPr>
                      <a:r>
                        <a:rPr lang="fr-FR" sz="1400" b="0" dirty="0">
                          <a:effectLst/>
                        </a:rPr>
                        <a:t>Coordonne et gère l’ensemble de l’organisation </a:t>
                      </a:r>
                    </a:p>
                    <a:p>
                      <a:pPr marL="342900" lvl="0" indent="-342900" algn="l">
                        <a:spcAft>
                          <a:spcPts val="0"/>
                        </a:spcAft>
                        <a:buFont typeface="Symbol" panose="05050102010706020507" pitchFamily="18" charset="2"/>
                        <a:buChar char=""/>
                        <a:tabLst>
                          <a:tab pos="111125" algn="l"/>
                        </a:tabLst>
                      </a:pPr>
                      <a:r>
                        <a:rPr lang="fr-FR" sz="1400" b="0" dirty="0">
                          <a:effectLst/>
                        </a:rPr>
                        <a:t>Assure le lien avec les élus et les décideurs de la collectivité </a:t>
                      </a:r>
                    </a:p>
                    <a:p>
                      <a:pPr marL="342900" lvl="0" indent="-342900" algn="l">
                        <a:spcAft>
                          <a:spcPts val="0"/>
                        </a:spcAft>
                        <a:buFont typeface="Symbol" panose="05050102010706020507" pitchFamily="18" charset="2"/>
                        <a:buChar char=""/>
                        <a:tabLst>
                          <a:tab pos="111125" algn="l"/>
                        </a:tabLst>
                      </a:pPr>
                      <a:r>
                        <a:rPr lang="fr-FR" sz="1400" b="0" dirty="0">
                          <a:effectLst/>
                        </a:rPr>
                        <a:t>Anime le comité d’organisation </a:t>
                      </a:r>
                      <a:r>
                        <a:rPr lang="fr-FR" sz="1400" b="0" dirty="0" smtClean="0">
                          <a:effectLst/>
                        </a:rPr>
                        <a:t>et </a:t>
                      </a:r>
                      <a:r>
                        <a:rPr lang="fr-FR" sz="1400" b="0" dirty="0">
                          <a:effectLst/>
                        </a:rPr>
                        <a:t>de suivi </a:t>
                      </a:r>
                    </a:p>
                    <a:p>
                      <a:pPr marL="342900" lvl="0" indent="-342900" algn="l">
                        <a:spcAft>
                          <a:spcPts val="0"/>
                        </a:spcAft>
                        <a:buFont typeface="Symbol" panose="05050102010706020507" pitchFamily="18" charset="2"/>
                        <a:buChar char=""/>
                        <a:tabLst>
                          <a:tab pos="111125" algn="l"/>
                        </a:tabLst>
                      </a:pPr>
                      <a:r>
                        <a:rPr lang="fr-FR" sz="1400" b="0" dirty="0">
                          <a:effectLst/>
                        </a:rPr>
                        <a:t>Appuie le travail de mobilisation des participants</a:t>
                      </a:r>
                    </a:p>
                    <a:p>
                      <a:pPr marL="342900" lvl="0" indent="-342900" algn="l">
                        <a:spcAft>
                          <a:spcPts val="0"/>
                        </a:spcAft>
                        <a:buFont typeface="Symbol" panose="05050102010706020507" pitchFamily="18" charset="2"/>
                        <a:buChar char=""/>
                        <a:tabLst>
                          <a:tab pos="111125" algn="l"/>
                        </a:tabLst>
                      </a:pPr>
                      <a:r>
                        <a:rPr lang="fr-FR" sz="1400" b="0" dirty="0">
                          <a:effectLst/>
                        </a:rPr>
                        <a:t>Accompagne l’hôte dans la conception du forum ouvert (aide à la décision) et la rédaction de son intervention d’accueil le jour J   </a:t>
                      </a:r>
                    </a:p>
                    <a:p>
                      <a:pPr marL="21590" algn="l">
                        <a:spcAft>
                          <a:spcPts val="0"/>
                        </a:spcAft>
                        <a:tabLst>
                          <a:tab pos="111125" algn="l"/>
                        </a:tabLst>
                      </a:pPr>
                      <a:r>
                        <a:rPr lang="fr-FR" sz="1400" b="0" dirty="0">
                          <a:effectLst/>
                        </a:rPr>
                        <a:t> </a:t>
                      </a:r>
                      <a:endParaRPr lang="fr-FR" sz="1400" b="0" dirty="0">
                        <a:solidFill>
                          <a:srgbClr val="000000"/>
                        </a:solidFill>
                        <a:effectLst/>
                        <a:latin typeface="Times New Roman" panose="02020603050405020304" pitchFamily="18" charset="0"/>
                        <a:ea typeface="Calibri" panose="020F0502020204030204" pitchFamily="34" charset="0"/>
                      </a:endParaRPr>
                    </a:p>
                  </a:txBody>
                  <a:tcPr marL="68580" marR="68580" marT="0" marB="0"/>
                </a:tc>
                <a:tc>
                  <a:txBody>
                    <a:bodyPr/>
                    <a:lstStyle/>
                    <a:p>
                      <a:pPr marL="342900" marR="0" lvl="0" indent="-342900" algn="l" defTabSz="914400" rtl="0" eaLnBrk="1" fontAlgn="auto" latinLnBrk="0" hangingPunct="1">
                        <a:lnSpc>
                          <a:spcPct val="100000"/>
                        </a:lnSpc>
                        <a:spcBef>
                          <a:spcPts val="0"/>
                        </a:spcBef>
                        <a:spcAft>
                          <a:spcPts val="0"/>
                        </a:spcAft>
                        <a:buClrTx/>
                        <a:buSzTx/>
                        <a:buFont typeface="Symbol" panose="05050102010706020507" pitchFamily="18" charset="2"/>
                        <a:buChar char=""/>
                        <a:tabLst/>
                        <a:defRPr/>
                      </a:pPr>
                      <a:r>
                        <a:rPr lang="fr-FR" sz="1400" b="0" dirty="0" smtClean="0">
                          <a:effectLst/>
                        </a:rPr>
                        <a:t>S’assure du bon déroulement du forum ouvert</a:t>
                      </a:r>
                    </a:p>
                    <a:p>
                      <a:pPr marL="342900" lvl="0" indent="-342900" algn="l">
                        <a:spcAft>
                          <a:spcPts val="0"/>
                        </a:spcAft>
                        <a:buFont typeface="Symbol" panose="05050102010706020507" pitchFamily="18" charset="2"/>
                        <a:buChar char=""/>
                      </a:pPr>
                      <a:r>
                        <a:rPr lang="fr-FR" sz="1400" b="0" dirty="0" smtClean="0">
                          <a:effectLst/>
                        </a:rPr>
                        <a:t>Participe </a:t>
                      </a:r>
                      <a:r>
                        <a:rPr lang="fr-FR" sz="1400" b="0" dirty="0">
                          <a:effectLst/>
                        </a:rPr>
                        <a:t>aux discussions du groupe sans animer ni diriger</a:t>
                      </a:r>
                    </a:p>
                    <a:p>
                      <a:pPr marL="342900" lvl="0" indent="-342900" algn="l">
                        <a:spcAft>
                          <a:spcPts val="0"/>
                        </a:spcAft>
                        <a:buFont typeface="Symbol" panose="05050102010706020507" pitchFamily="18" charset="2"/>
                        <a:buChar char=""/>
                      </a:pPr>
                      <a:r>
                        <a:rPr lang="fr-FR" sz="1400" b="0" dirty="0">
                          <a:effectLst/>
                        </a:rPr>
                        <a:t>Circule d'un atelier à l'autre</a:t>
                      </a:r>
                    </a:p>
                    <a:p>
                      <a:pPr marL="21590" indent="-21590" algn="l">
                        <a:spcAft>
                          <a:spcPts val="0"/>
                        </a:spcAft>
                        <a:tabLst>
                          <a:tab pos="111760" algn="l"/>
                        </a:tabLst>
                      </a:pPr>
                      <a:r>
                        <a:rPr lang="fr-FR" sz="1400" b="0" dirty="0">
                          <a:effectLst/>
                        </a:rPr>
                        <a:t> </a:t>
                      </a:r>
                      <a:endParaRPr lang="fr-FR" sz="1400" b="0" dirty="0">
                        <a:solidFill>
                          <a:srgbClr val="000000"/>
                        </a:solidFill>
                        <a:effectLst/>
                        <a:latin typeface="Times New Roman" panose="02020603050405020304" pitchFamily="18" charset="0"/>
                        <a:ea typeface="Calibri" panose="020F0502020204030204" pitchFamily="34" charset="0"/>
                      </a:endParaRPr>
                    </a:p>
                  </a:txBody>
                  <a:tcPr marL="68580" marR="68580" marT="0" marB="0"/>
                </a:tc>
                <a:tc>
                  <a:txBody>
                    <a:bodyPr/>
                    <a:lstStyle/>
                    <a:p>
                      <a:pPr marL="342900" lvl="0" indent="-342900" algn="l">
                        <a:spcAft>
                          <a:spcPts val="0"/>
                        </a:spcAft>
                        <a:buFont typeface="Symbol" panose="05050102010706020507" pitchFamily="18" charset="2"/>
                        <a:buChar char=""/>
                        <a:tabLst>
                          <a:tab pos="111125" algn="l"/>
                        </a:tabLst>
                      </a:pPr>
                      <a:r>
                        <a:rPr lang="fr-FR" sz="1400" b="0" dirty="0" smtClean="0">
                          <a:effectLst/>
                        </a:rPr>
                        <a:t>Établit</a:t>
                      </a:r>
                      <a:r>
                        <a:rPr lang="fr-FR" sz="1400" b="0" baseline="0" dirty="0" smtClean="0">
                          <a:effectLst/>
                        </a:rPr>
                        <a:t> le bilan du forum ouvert</a:t>
                      </a:r>
                      <a:endParaRPr lang="fr-FR" sz="1400" b="0" dirty="0" smtClean="0">
                        <a:effectLst/>
                      </a:endParaRPr>
                    </a:p>
                    <a:p>
                      <a:pPr marL="342900" lvl="0" indent="-342900" algn="l">
                        <a:spcAft>
                          <a:spcPts val="0"/>
                        </a:spcAft>
                        <a:buFont typeface="Symbol" panose="05050102010706020507" pitchFamily="18" charset="2"/>
                        <a:buChar char=""/>
                        <a:tabLst>
                          <a:tab pos="111125" algn="l"/>
                        </a:tabLst>
                      </a:pPr>
                      <a:r>
                        <a:rPr lang="fr-FR" sz="1400" b="0" dirty="0" smtClean="0">
                          <a:effectLst/>
                        </a:rPr>
                        <a:t>S’assure </a:t>
                      </a:r>
                      <a:r>
                        <a:rPr lang="fr-FR" sz="1400" b="0" dirty="0">
                          <a:effectLst/>
                        </a:rPr>
                        <a:t>de la bonne restitution aux participants de leur travail </a:t>
                      </a:r>
                    </a:p>
                    <a:p>
                      <a:pPr marL="342900" lvl="0" indent="-342900" algn="l">
                        <a:spcAft>
                          <a:spcPts val="0"/>
                        </a:spcAft>
                        <a:buFont typeface="Symbol" panose="05050102010706020507" pitchFamily="18" charset="2"/>
                        <a:buChar char=""/>
                        <a:tabLst>
                          <a:tab pos="111125" algn="l"/>
                        </a:tabLst>
                      </a:pPr>
                      <a:r>
                        <a:rPr lang="fr-FR" sz="1400" b="0" dirty="0">
                          <a:effectLst/>
                        </a:rPr>
                        <a:t>Assure l’articulation entre le travail du forum ouvert et la démarche de développement durable </a:t>
                      </a:r>
                    </a:p>
                    <a:p>
                      <a:pPr marL="342900" lvl="0" indent="-342900" algn="l">
                        <a:spcAft>
                          <a:spcPts val="0"/>
                        </a:spcAft>
                        <a:buFont typeface="Symbol" panose="05050102010706020507" pitchFamily="18" charset="2"/>
                        <a:buChar char=""/>
                        <a:tabLst>
                          <a:tab pos="111125" algn="l"/>
                        </a:tabLst>
                      </a:pPr>
                      <a:r>
                        <a:rPr lang="fr-FR" sz="1400" b="0" dirty="0">
                          <a:effectLst/>
                        </a:rPr>
                        <a:t>Concours à la diffusion de la pratique au sein de son organisation </a:t>
                      </a:r>
                      <a:endParaRPr lang="fr-FR" sz="1400" b="0" dirty="0">
                        <a:solidFill>
                          <a:srgbClr val="000000"/>
                        </a:solidFill>
                        <a:effectLst/>
                        <a:latin typeface="Times New Roman" panose="02020603050405020304" pitchFamily="18" charset="0"/>
                        <a:ea typeface="Calibri" panose="020F0502020204030204" pitchFamily="34" charset="0"/>
                      </a:endParaRPr>
                    </a:p>
                  </a:txBody>
                  <a:tcPr marL="68580" marR="68580" marT="0" marB="0"/>
                </a:tc>
              </a:tr>
            </a:tbl>
          </a:graphicData>
        </a:graphic>
      </p:graphicFrame>
      <p:sp>
        <p:nvSpPr>
          <p:cNvPr id="12" name="Rectangle à coins arrondis 11"/>
          <p:cNvSpPr/>
          <p:nvPr/>
        </p:nvSpPr>
        <p:spPr>
          <a:xfrm>
            <a:off x="8534399" y="101602"/>
            <a:ext cx="1337732" cy="457198"/>
          </a:xfrm>
          <a:prstGeom prst="roundRect">
            <a:avLst/>
          </a:prstGeom>
          <a:solidFill>
            <a:schemeClr val="bg1"/>
          </a:solidFill>
          <a:ln>
            <a:solidFill>
              <a:srgbClr val="552C2E"/>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smtClean="0">
                <a:solidFill>
                  <a:srgbClr val="80C342"/>
                </a:solidFill>
              </a:rPr>
              <a:t>Ressources</a:t>
            </a:r>
            <a:endParaRPr lang="fr-FR" dirty="0">
              <a:solidFill>
                <a:srgbClr val="80C342"/>
              </a:solidFill>
            </a:endParaRPr>
          </a:p>
        </p:txBody>
      </p:sp>
      <p:pic>
        <p:nvPicPr>
          <p:cNvPr id="13" name="Image 12" descr="AA002733.png"/>
          <p:cNvPicPr>
            <a:picLocks noChangeAspect="1"/>
          </p:cNvPicPr>
          <p:nvPr/>
        </p:nvPicPr>
        <p:blipFill>
          <a:blip r:embed="rId3"/>
          <a:stretch>
            <a:fillRect/>
          </a:stretch>
        </p:blipFill>
        <p:spPr>
          <a:xfrm rot="19828612">
            <a:off x="7847991" y="205058"/>
            <a:ext cx="847642" cy="529776"/>
          </a:xfrm>
          <a:prstGeom prst="rect">
            <a:avLst/>
          </a:prstGeom>
        </p:spPr>
      </p:pic>
    </p:spTree>
    <p:extLst>
      <p:ext uri="{BB962C8B-B14F-4D97-AF65-F5344CB8AC3E}">
        <p14:creationId xmlns:p14="http://schemas.microsoft.com/office/powerpoint/2010/main" val="312931463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Sommaire</a:t>
            </a:r>
            <a:endParaRPr lang="fr-FR" dirty="0"/>
          </a:p>
        </p:txBody>
      </p:sp>
      <p:sp>
        <p:nvSpPr>
          <p:cNvPr id="3" name="Espace réservé du contenu 2"/>
          <p:cNvSpPr>
            <a:spLocks noGrp="1"/>
          </p:cNvSpPr>
          <p:nvPr>
            <p:ph idx="1"/>
          </p:nvPr>
        </p:nvSpPr>
        <p:spPr>
          <a:xfrm>
            <a:off x="681036" y="2187575"/>
            <a:ext cx="8543925" cy="2671808"/>
          </a:xfrm>
        </p:spPr>
        <p:txBody>
          <a:bodyPr/>
          <a:lstStyle/>
          <a:p>
            <a:pPr marL="514350" indent="-514350">
              <a:spcAft>
                <a:spcPts val="1800"/>
              </a:spcAft>
              <a:buFont typeface="Tahoma" panose="020B0604030504040204" pitchFamily="34" charset="0"/>
              <a:buAutoNum type="arabicPeriod"/>
            </a:pPr>
            <a:r>
              <a:rPr lang="fr-FR" b="1" dirty="0"/>
              <a:t>Présentation de l’outil</a:t>
            </a:r>
          </a:p>
          <a:p>
            <a:pPr marL="514350" indent="-514350">
              <a:spcAft>
                <a:spcPts val="1800"/>
              </a:spcAft>
              <a:buFont typeface="Tahoma" panose="020B0604030504040204" pitchFamily="34" charset="0"/>
              <a:buAutoNum type="arabicPeriod"/>
            </a:pPr>
            <a:r>
              <a:rPr lang="fr-FR" b="1" dirty="0" smtClean="0"/>
              <a:t>Le forum ouvert en images </a:t>
            </a:r>
          </a:p>
          <a:p>
            <a:pPr marL="514350" indent="-514350">
              <a:spcAft>
                <a:spcPts val="1800"/>
              </a:spcAft>
              <a:buFont typeface="Tahoma" panose="020B0604030504040204" pitchFamily="34" charset="0"/>
              <a:buAutoNum type="arabicPeriod"/>
            </a:pPr>
            <a:r>
              <a:rPr lang="fr-FR" b="1" dirty="0" smtClean="0"/>
              <a:t>Retours d’expériences</a:t>
            </a:r>
            <a:endParaRPr lang="fr-FR" dirty="0"/>
          </a:p>
        </p:txBody>
      </p:sp>
      <p:sp>
        <p:nvSpPr>
          <p:cNvPr id="6" name="Espace réservé du numéro de diapositive 5"/>
          <p:cNvSpPr>
            <a:spLocks noGrp="1"/>
          </p:cNvSpPr>
          <p:nvPr>
            <p:ph type="sldNum" sz="quarter" idx="12"/>
          </p:nvPr>
        </p:nvSpPr>
        <p:spPr/>
        <p:txBody>
          <a:bodyPr/>
          <a:lstStyle/>
          <a:p>
            <a:fld id="{3C6DA9BA-C34C-46B3-9481-30244CE632BB}" type="slidenum">
              <a:rPr lang="fr-FR" smtClean="0"/>
              <a:pPr/>
              <a:t>2</a:t>
            </a:fld>
            <a:endParaRPr lang="fr-FR"/>
          </a:p>
        </p:txBody>
      </p:sp>
    </p:spTree>
    <p:extLst>
      <p:ext uri="{BB962C8B-B14F-4D97-AF65-F5344CB8AC3E}">
        <p14:creationId xmlns:p14="http://schemas.microsoft.com/office/powerpoint/2010/main" val="183349448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numéro de diapositive 5"/>
          <p:cNvSpPr>
            <a:spLocks noGrp="1"/>
          </p:cNvSpPr>
          <p:nvPr>
            <p:ph type="sldNum" sz="quarter" idx="12"/>
          </p:nvPr>
        </p:nvSpPr>
        <p:spPr/>
        <p:txBody>
          <a:bodyPr/>
          <a:lstStyle/>
          <a:p>
            <a:fld id="{3C6DA9BA-C34C-46B3-9481-30244CE632BB}" type="slidenum">
              <a:rPr lang="fr-FR" smtClean="0"/>
              <a:pPr/>
              <a:t>20</a:t>
            </a:fld>
            <a:endParaRPr lang="fr-FR"/>
          </a:p>
        </p:txBody>
      </p:sp>
      <p:sp>
        <p:nvSpPr>
          <p:cNvPr id="8" name="ZoneTexte 7"/>
          <p:cNvSpPr txBox="1"/>
          <p:nvPr/>
        </p:nvSpPr>
        <p:spPr>
          <a:xfrm>
            <a:off x="178903" y="345638"/>
            <a:ext cx="9521687" cy="1031051"/>
          </a:xfrm>
          <a:prstGeom prst="rect">
            <a:avLst/>
          </a:prstGeom>
          <a:noFill/>
        </p:spPr>
        <p:txBody>
          <a:bodyPr wrap="square" rtlCol="0">
            <a:spAutoFit/>
          </a:bodyPr>
          <a:lstStyle/>
          <a:p>
            <a:pPr algn="ctr">
              <a:spcAft>
                <a:spcPts val="600"/>
              </a:spcAft>
              <a:buClr>
                <a:srgbClr val="80C342"/>
              </a:buClr>
            </a:pPr>
            <a:r>
              <a:rPr lang="fr-FR" sz="2800" b="1" dirty="0" smtClean="0">
                <a:solidFill>
                  <a:srgbClr val="552C2E"/>
                </a:solidFill>
                <a:latin typeface="Tahoma" panose="020B0604030504040204" pitchFamily="34" charset="0"/>
                <a:ea typeface="Tahoma" panose="020B0604030504040204" pitchFamily="34" charset="0"/>
                <a:cs typeface="Tahoma" panose="020B0604030504040204" pitchFamily="34" charset="0"/>
              </a:rPr>
              <a:t>La mise en place du forum ouvert</a:t>
            </a:r>
          </a:p>
          <a:p>
            <a:pPr algn="ctr">
              <a:spcAft>
                <a:spcPts val="600"/>
              </a:spcAft>
              <a:buClr>
                <a:srgbClr val="80C342"/>
              </a:buClr>
            </a:pPr>
            <a:r>
              <a:rPr lang="fr-FR" sz="2800" b="1" dirty="0" smtClean="0">
                <a:solidFill>
                  <a:srgbClr val="552C2E"/>
                </a:solidFill>
                <a:latin typeface="Tahoma" panose="020B0604030504040204" pitchFamily="34" charset="0"/>
                <a:ea typeface="Tahoma" panose="020B0604030504040204" pitchFamily="34" charset="0"/>
                <a:cs typeface="Tahoma" panose="020B0604030504040204" pitchFamily="34" charset="0"/>
              </a:rPr>
              <a:t>Qui fait quoi ? </a:t>
            </a:r>
            <a:r>
              <a:rPr lang="fr-FR" sz="2800" dirty="0" smtClean="0">
                <a:solidFill>
                  <a:srgbClr val="80C342"/>
                </a:solidFill>
                <a:latin typeface="Tahoma" panose="020B0604030504040204" pitchFamily="34" charset="0"/>
                <a:ea typeface="Tahoma" panose="020B0604030504040204" pitchFamily="34" charset="0"/>
                <a:cs typeface="Tahoma" panose="020B0604030504040204" pitchFamily="34" charset="0"/>
              </a:rPr>
              <a:t>Le </a:t>
            </a:r>
            <a:r>
              <a:rPr lang="fr-FR" sz="2800" dirty="0">
                <a:solidFill>
                  <a:srgbClr val="80C342"/>
                </a:solidFill>
                <a:latin typeface="Tahoma" panose="020B0604030504040204" pitchFamily="34" charset="0"/>
                <a:ea typeface="Tahoma" panose="020B0604030504040204" pitchFamily="34" charset="0"/>
                <a:cs typeface="Tahoma" panose="020B0604030504040204" pitchFamily="34" charset="0"/>
              </a:rPr>
              <a:t>Coordinateur </a:t>
            </a:r>
            <a:r>
              <a:rPr lang="fr-FR" sz="2800" dirty="0" smtClean="0">
                <a:solidFill>
                  <a:srgbClr val="80C342"/>
                </a:solidFill>
                <a:latin typeface="Tahoma" panose="020B0604030504040204" pitchFamily="34" charset="0"/>
                <a:ea typeface="Tahoma" panose="020B0604030504040204" pitchFamily="34" charset="0"/>
                <a:cs typeface="Tahoma" panose="020B0604030504040204" pitchFamily="34" charset="0"/>
              </a:rPr>
              <a:t>administratif et logistique</a:t>
            </a:r>
          </a:p>
        </p:txBody>
      </p:sp>
      <p:graphicFrame>
        <p:nvGraphicFramePr>
          <p:cNvPr id="2" name="Tableau 1"/>
          <p:cNvGraphicFramePr>
            <a:graphicFrameLocks noGrp="1"/>
          </p:cNvGraphicFramePr>
          <p:nvPr>
            <p:extLst>
              <p:ext uri="{D42A27DB-BD31-4B8C-83A1-F6EECF244321}">
                <p14:modId xmlns:p14="http://schemas.microsoft.com/office/powerpoint/2010/main" val="2139002924"/>
              </p:ext>
            </p:extLst>
          </p:nvPr>
        </p:nvGraphicFramePr>
        <p:xfrm>
          <a:off x="169994" y="1886375"/>
          <a:ext cx="9538136" cy="4748580"/>
        </p:xfrm>
        <a:graphic>
          <a:graphicData uri="http://schemas.openxmlformats.org/drawingml/2006/table">
            <a:tbl>
              <a:tblPr firstRow="1" firstCol="1" bandRow="1">
                <a:tableStyleId>{5C22544A-7EE6-4342-B048-85BDC9FD1C3A}</a:tableStyleId>
              </a:tblPr>
              <a:tblGrid>
                <a:gridCol w="1544645"/>
                <a:gridCol w="2725905"/>
                <a:gridCol w="2725905"/>
                <a:gridCol w="2541681"/>
              </a:tblGrid>
              <a:tr h="213050">
                <a:tc>
                  <a:txBody>
                    <a:bodyPr/>
                    <a:lstStyle/>
                    <a:p>
                      <a:pPr algn="just">
                        <a:spcAft>
                          <a:spcPts val="0"/>
                        </a:spcAft>
                      </a:pPr>
                      <a:r>
                        <a:rPr lang="fr-FR" sz="1400" dirty="0">
                          <a:effectLst/>
                        </a:rPr>
                        <a:t> </a:t>
                      </a:r>
                      <a:endParaRPr lang="fr-FR" sz="1400" dirty="0">
                        <a:solidFill>
                          <a:srgbClr val="000000"/>
                        </a:solidFill>
                        <a:effectLst/>
                        <a:latin typeface="Calibri" panose="020F0502020204030204" pitchFamily="34" charset="0"/>
                        <a:ea typeface="Cambria" panose="02040503050406030204" pitchFamily="18" charset="0"/>
                        <a:cs typeface="Times New Roman" panose="02020603050405020304" pitchFamily="18" charset="0"/>
                      </a:endParaRPr>
                    </a:p>
                  </a:txBody>
                  <a:tcPr marL="68580" marR="68580" marT="0" marB="0"/>
                </a:tc>
                <a:tc>
                  <a:txBody>
                    <a:bodyPr/>
                    <a:lstStyle/>
                    <a:p>
                      <a:pPr marL="115570" algn="ctr">
                        <a:spcAft>
                          <a:spcPts val="0"/>
                        </a:spcAft>
                      </a:pPr>
                      <a:r>
                        <a:rPr lang="fr-FR" sz="1400" dirty="0">
                          <a:effectLst/>
                        </a:rPr>
                        <a:t>En Amont</a:t>
                      </a:r>
                      <a:endParaRPr lang="fr-FR" sz="1400" dirty="0">
                        <a:solidFill>
                          <a:srgbClr val="000000"/>
                        </a:solidFill>
                        <a:effectLst/>
                        <a:latin typeface="Times New Roman" panose="02020603050405020304" pitchFamily="18" charset="0"/>
                        <a:ea typeface="Calibri" panose="020F0502020204030204" pitchFamily="34" charset="0"/>
                      </a:endParaRPr>
                    </a:p>
                  </a:txBody>
                  <a:tcPr marL="68580" marR="68580" marT="0" marB="0"/>
                </a:tc>
                <a:tc>
                  <a:txBody>
                    <a:bodyPr/>
                    <a:lstStyle/>
                    <a:p>
                      <a:pPr marL="115570" algn="ctr">
                        <a:spcAft>
                          <a:spcPts val="0"/>
                        </a:spcAft>
                      </a:pPr>
                      <a:r>
                        <a:rPr lang="fr-FR" sz="1400">
                          <a:effectLst/>
                        </a:rPr>
                        <a:t>Jour J</a:t>
                      </a:r>
                      <a:endParaRPr lang="fr-FR" sz="1400">
                        <a:solidFill>
                          <a:srgbClr val="000000"/>
                        </a:solidFill>
                        <a:effectLst/>
                        <a:latin typeface="Times New Roman" panose="02020603050405020304" pitchFamily="18" charset="0"/>
                        <a:ea typeface="Calibri" panose="020F0502020204030204" pitchFamily="34" charset="0"/>
                      </a:endParaRPr>
                    </a:p>
                  </a:txBody>
                  <a:tcPr marL="68580" marR="68580" marT="0" marB="0"/>
                </a:tc>
                <a:tc>
                  <a:txBody>
                    <a:bodyPr/>
                    <a:lstStyle/>
                    <a:p>
                      <a:pPr marL="115570" algn="ctr">
                        <a:spcAft>
                          <a:spcPts val="0"/>
                        </a:spcAft>
                      </a:pPr>
                      <a:r>
                        <a:rPr lang="fr-FR" sz="1400">
                          <a:effectLst/>
                        </a:rPr>
                        <a:t>En aval</a:t>
                      </a:r>
                      <a:endParaRPr lang="fr-FR" sz="1400">
                        <a:solidFill>
                          <a:srgbClr val="000000"/>
                        </a:solidFill>
                        <a:effectLst/>
                        <a:latin typeface="Times New Roman" panose="02020603050405020304" pitchFamily="18" charset="0"/>
                        <a:ea typeface="Calibri" panose="020F0502020204030204" pitchFamily="34" charset="0"/>
                      </a:endParaRPr>
                    </a:p>
                  </a:txBody>
                  <a:tcPr marL="68580" marR="68580" marT="0" marB="0"/>
                </a:tc>
              </a:tr>
              <a:tr h="2473756">
                <a:tc>
                  <a:txBody>
                    <a:bodyPr/>
                    <a:lstStyle/>
                    <a:p>
                      <a:pPr algn="just">
                        <a:spcAft>
                          <a:spcPts val="0"/>
                        </a:spcAft>
                      </a:pPr>
                      <a:endParaRPr lang="fr-FR" sz="1400" dirty="0" smtClean="0">
                        <a:effectLst/>
                      </a:endParaRPr>
                    </a:p>
                    <a:p>
                      <a:pPr algn="just">
                        <a:spcAft>
                          <a:spcPts val="0"/>
                        </a:spcAft>
                      </a:pPr>
                      <a:r>
                        <a:rPr lang="fr-FR" sz="1400" dirty="0" smtClean="0">
                          <a:effectLst/>
                        </a:rPr>
                        <a:t>Coordination </a:t>
                      </a:r>
                      <a:r>
                        <a:rPr lang="fr-FR" sz="1400" dirty="0">
                          <a:effectLst/>
                        </a:rPr>
                        <a:t>administrative</a:t>
                      </a:r>
                      <a:endParaRPr lang="fr-FR" sz="1400" dirty="0">
                        <a:solidFill>
                          <a:srgbClr val="000000"/>
                        </a:solidFill>
                        <a:effectLst/>
                        <a:latin typeface="Calibri" panose="020F0502020204030204" pitchFamily="34" charset="0"/>
                        <a:ea typeface="Cambria" panose="02040503050406030204" pitchFamily="18" charset="0"/>
                        <a:cs typeface="Times New Roman" panose="02020603050405020304" pitchFamily="18" charset="0"/>
                      </a:endParaRPr>
                    </a:p>
                  </a:txBody>
                  <a:tcPr marL="68580" marR="68580" marT="0" marB="0"/>
                </a:tc>
                <a:tc>
                  <a:txBody>
                    <a:bodyPr/>
                    <a:lstStyle/>
                    <a:p>
                      <a:pPr marL="342900" lvl="0" indent="-342900" algn="l">
                        <a:spcAft>
                          <a:spcPts val="0"/>
                        </a:spcAft>
                        <a:buFont typeface="Symbol" panose="05050102010706020507" pitchFamily="18" charset="2"/>
                        <a:buChar char=""/>
                      </a:pPr>
                      <a:r>
                        <a:rPr lang="fr-FR" sz="1400" dirty="0">
                          <a:effectLst/>
                        </a:rPr>
                        <a:t>Est en liaison avec l'ensemble des acteurs de la structure organisatrice et coordonne les </a:t>
                      </a:r>
                      <a:r>
                        <a:rPr lang="fr-FR" sz="1400" dirty="0" smtClean="0">
                          <a:effectLst/>
                        </a:rPr>
                        <a:t>inscriptions, la </a:t>
                      </a:r>
                      <a:r>
                        <a:rPr lang="fr-FR" sz="1400" dirty="0">
                          <a:effectLst/>
                        </a:rPr>
                        <a:t>restauration  </a:t>
                      </a:r>
                      <a:r>
                        <a:rPr lang="fr-FR" sz="1400" dirty="0" smtClean="0">
                          <a:effectLst/>
                        </a:rPr>
                        <a:t>et la </a:t>
                      </a:r>
                      <a:r>
                        <a:rPr lang="fr-FR" sz="1400" dirty="0">
                          <a:effectLst/>
                        </a:rPr>
                        <a:t>documentation des participants</a:t>
                      </a:r>
                    </a:p>
                    <a:p>
                      <a:pPr marL="342900" lvl="0" indent="-342900" algn="l">
                        <a:spcAft>
                          <a:spcPts val="0"/>
                        </a:spcAft>
                        <a:buFont typeface="Symbol" panose="05050102010706020507" pitchFamily="18" charset="2"/>
                        <a:buChar char=""/>
                      </a:pPr>
                      <a:r>
                        <a:rPr lang="fr-FR" sz="1400" dirty="0" smtClean="0">
                          <a:effectLst/>
                        </a:rPr>
                        <a:t>Établit </a:t>
                      </a:r>
                      <a:r>
                        <a:rPr lang="fr-FR" sz="1400" dirty="0">
                          <a:effectLst/>
                        </a:rPr>
                        <a:t>les budgets et gère financièrement l'événement</a:t>
                      </a:r>
                      <a:endParaRPr lang="fr-FR" sz="1400" dirty="0">
                        <a:solidFill>
                          <a:srgbClr val="000000"/>
                        </a:solidFill>
                        <a:effectLst/>
                        <a:latin typeface="Times New Roman" panose="02020603050405020304" pitchFamily="18" charset="0"/>
                        <a:ea typeface="Calibri" panose="020F0502020204030204" pitchFamily="34" charset="0"/>
                      </a:endParaRPr>
                    </a:p>
                  </a:txBody>
                  <a:tcPr marL="68580" marR="68580" marT="0" marB="0"/>
                </a:tc>
                <a:tc>
                  <a:txBody>
                    <a:bodyPr/>
                    <a:lstStyle/>
                    <a:p>
                      <a:pPr marL="342900" lvl="0" indent="-342900" algn="l">
                        <a:spcAft>
                          <a:spcPts val="0"/>
                        </a:spcAft>
                        <a:buFont typeface="Symbol" panose="05050102010706020507" pitchFamily="18" charset="2"/>
                        <a:buChar char=""/>
                      </a:pPr>
                      <a:r>
                        <a:rPr lang="fr-FR" sz="1400" dirty="0">
                          <a:effectLst/>
                        </a:rPr>
                        <a:t>Jour J : gestion de l’accueil, émargement, remise de </a:t>
                      </a:r>
                      <a:r>
                        <a:rPr lang="fr-FR" sz="1400" dirty="0" smtClean="0">
                          <a:effectLst/>
                        </a:rPr>
                        <a:t>la </a:t>
                      </a:r>
                      <a:r>
                        <a:rPr lang="fr-FR" sz="1400" dirty="0">
                          <a:effectLst/>
                        </a:rPr>
                        <a:t>documentation</a:t>
                      </a:r>
                      <a:endParaRPr lang="fr-FR" sz="1400" dirty="0">
                        <a:solidFill>
                          <a:srgbClr val="000000"/>
                        </a:solidFill>
                        <a:effectLst/>
                        <a:latin typeface="Times New Roman" panose="02020603050405020304" pitchFamily="18" charset="0"/>
                        <a:ea typeface="Calibri" panose="020F0502020204030204" pitchFamily="34" charset="0"/>
                      </a:endParaRPr>
                    </a:p>
                  </a:txBody>
                  <a:tcPr marL="68580" marR="68580" marT="0" marB="0"/>
                </a:tc>
                <a:tc>
                  <a:txBody>
                    <a:bodyPr/>
                    <a:lstStyle/>
                    <a:p>
                      <a:pPr marL="111125" algn="l">
                        <a:spcAft>
                          <a:spcPts val="0"/>
                        </a:spcAft>
                      </a:pPr>
                      <a:r>
                        <a:rPr lang="fr-FR" sz="1400" dirty="0">
                          <a:effectLst/>
                        </a:rPr>
                        <a:t> </a:t>
                      </a:r>
                      <a:endParaRPr lang="fr-FR" sz="1400" dirty="0">
                        <a:solidFill>
                          <a:srgbClr val="000000"/>
                        </a:solidFill>
                        <a:effectLst/>
                        <a:latin typeface="Calibri" panose="020F0502020204030204" pitchFamily="34" charset="0"/>
                        <a:ea typeface="Cambria" panose="02040503050406030204" pitchFamily="18" charset="0"/>
                        <a:cs typeface="Times New Roman" panose="02020603050405020304" pitchFamily="18" charset="0"/>
                      </a:endParaRPr>
                    </a:p>
                  </a:txBody>
                  <a:tcPr marL="68580" marR="68580" marT="0" marB="0"/>
                </a:tc>
              </a:tr>
              <a:tr h="2061464">
                <a:tc>
                  <a:txBody>
                    <a:bodyPr/>
                    <a:lstStyle/>
                    <a:p>
                      <a:pPr algn="just">
                        <a:spcAft>
                          <a:spcPts val="0"/>
                        </a:spcAft>
                      </a:pPr>
                      <a:endParaRPr lang="fr-FR" sz="1400" dirty="0" smtClean="0">
                        <a:effectLst/>
                      </a:endParaRPr>
                    </a:p>
                    <a:p>
                      <a:pPr algn="just">
                        <a:spcAft>
                          <a:spcPts val="0"/>
                        </a:spcAft>
                      </a:pPr>
                      <a:r>
                        <a:rPr lang="fr-FR" sz="1400" dirty="0" smtClean="0">
                          <a:effectLst/>
                        </a:rPr>
                        <a:t>Coordination </a:t>
                      </a:r>
                      <a:r>
                        <a:rPr lang="fr-FR" sz="1400" dirty="0">
                          <a:effectLst/>
                        </a:rPr>
                        <a:t>logistique</a:t>
                      </a:r>
                      <a:endParaRPr lang="fr-FR" sz="1400" dirty="0">
                        <a:solidFill>
                          <a:srgbClr val="000000"/>
                        </a:solidFill>
                        <a:effectLst/>
                        <a:latin typeface="Calibri" panose="020F0502020204030204" pitchFamily="34" charset="0"/>
                        <a:ea typeface="Cambria" panose="02040503050406030204" pitchFamily="18" charset="0"/>
                        <a:cs typeface="Times New Roman" panose="02020603050405020304" pitchFamily="18" charset="0"/>
                      </a:endParaRPr>
                    </a:p>
                  </a:txBody>
                  <a:tcPr marL="68580" marR="68580" marT="0" marB="0"/>
                </a:tc>
                <a:tc>
                  <a:txBody>
                    <a:bodyPr/>
                    <a:lstStyle/>
                    <a:p>
                      <a:pPr marL="342900" lvl="0" indent="-342900" algn="l">
                        <a:spcAft>
                          <a:spcPts val="0"/>
                        </a:spcAft>
                        <a:buFont typeface="Symbol" panose="05050102010706020507" pitchFamily="18" charset="2"/>
                        <a:buChar char=""/>
                      </a:pPr>
                      <a:r>
                        <a:rPr lang="fr-FR" sz="1400" dirty="0">
                          <a:effectLst/>
                        </a:rPr>
                        <a:t>A une bonne connaissance des lieux localement</a:t>
                      </a:r>
                    </a:p>
                    <a:p>
                      <a:pPr marL="342900" lvl="0" indent="-342900" algn="l">
                        <a:spcAft>
                          <a:spcPts val="0"/>
                        </a:spcAft>
                        <a:buFont typeface="Symbol" panose="05050102010706020507" pitchFamily="18" charset="2"/>
                        <a:buChar char=""/>
                      </a:pPr>
                      <a:r>
                        <a:rPr lang="fr-FR" sz="1400" dirty="0">
                          <a:effectLst/>
                        </a:rPr>
                        <a:t>Prépare et coordonne toute la logistique des espaces du </a:t>
                      </a:r>
                      <a:r>
                        <a:rPr lang="fr-FR" sz="1400" dirty="0" smtClean="0">
                          <a:effectLst/>
                        </a:rPr>
                        <a:t>forum</a:t>
                      </a:r>
                      <a:r>
                        <a:rPr lang="fr-FR" sz="1400" baseline="0" dirty="0" smtClean="0">
                          <a:effectLst/>
                        </a:rPr>
                        <a:t> ouvert</a:t>
                      </a:r>
                      <a:r>
                        <a:rPr lang="fr-FR" sz="1400" dirty="0" smtClean="0">
                          <a:effectLst/>
                        </a:rPr>
                        <a:t> </a:t>
                      </a:r>
                      <a:r>
                        <a:rPr lang="fr-FR" sz="1400" dirty="0">
                          <a:effectLst/>
                        </a:rPr>
                        <a:t>(salle plénière, ateliers, chaises, tables, ordinateur, éclairage, sonorisation)</a:t>
                      </a:r>
                      <a:endParaRPr lang="fr-FR" sz="1400" dirty="0">
                        <a:solidFill>
                          <a:srgbClr val="000000"/>
                        </a:solidFill>
                        <a:effectLst/>
                        <a:latin typeface="Times New Roman" panose="02020603050405020304" pitchFamily="18" charset="0"/>
                        <a:ea typeface="Calibri" panose="020F0502020204030204" pitchFamily="34" charset="0"/>
                      </a:endParaRPr>
                    </a:p>
                  </a:txBody>
                  <a:tcPr marL="68580" marR="68580" marT="0" marB="0"/>
                </a:tc>
                <a:tc>
                  <a:txBody>
                    <a:bodyPr/>
                    <a:lstStyle/>
                    <a:p>
                      <a:pPr marL="342900" lvl="0" indent="-342900" algn="l">
                        <a:spcAft>
                          <a:spcPts val="0"/>
                        </a:spcAft>
                        <a:buFont typeface="Symbol" panose="05050102010706020507" pitchFamily="18" charset="2"/>
                        <a:buChar char=""/>
                      </a:pPr>
                      <a:r>
                        <a:rPr lang="fr-FR" sz="1400" dirty="0">
                          <a:effectLst/>
                        </a:rPr>
                        <a:t>Veille au bon déroulement du </a:t>
                      </a:r>
                      <a:r>
                        <a:rPr lang="fr-FR" sz="1400" dirty="0" smtClean="0">
                          <a:effectLst/>
                        </a:rPr>
                        <a:t>forum</a:t>
                      </a:r>
                      <a:r>
                        <a:rPr lang="fr-FR" sz="1400" baseline="0" dirty="0" smtClean="0">
                          <a:effectLst/>
                        </a:rPr>
                        <a:t> ouvert</a:t>
                      </a:r>
                      <a:r>
                        <a:rPr lang="fr-FR" sz="1400" dirty="0" smtClean="0">
                          <a:effectLst/>
                        </a:rPr>
                        <a:t> </a:t>
                      </a:r>
                      <a:r>
                        <a:rPr lang="fr-FR" sz="1400" dirty="0">
                          <a:effectLst/>
                        </a:rPr>
                        <a:t>et en règle les aléas</a:t>
                      </a:r>
                    </a:p>
                    <a:p>
                      <a:pPr marL="342900" lvl="0" indent="-342900" algn="l">
                        <a:spcAft>
                          <a:spcPts val="0"/>
                        </a:spcAft>
                        <a:buFont typeface="Symbol" panose="05050102010706020507" pitchFamily="18" charset="2"/>
                        <a:buChar char=""/>
                      </a:pPr>
                      <a:r>
                        <a:rPr lang="fr-FR" sz="1400" dirty="0">
                          <a:effectLst/>
                        </a:rPr>
                        <a:t>A la responsabilité de la salle des nouvelles</a:t>
                      </a:r>
                      <a:endParaRPr lang="fr-FR" sz="1400" dirty="0">
                        <a:solidFill>
                          <a:srgbClr val="000000"/>
                        </a:solidFill>
                        <a:effectLst/>
                        <a:latin typeface="Times New Roman" panose="02020603050405020304" pitchFamily="18" charset="0"/>
                        <a:ea typeface="Calibri" panose="020F0502020204030204" pitchFamily="34" charset="0"/>
                      </a:endParaRPr>
                    </a:p>
                  </a:txBody>
                  <a:tcPr marL="68580" marR="68580" marT="0" marB="0"/>
                </a:tc>
                <a:tc>
                  <a:txBody>
                    <a:bodyPr/>
                    <a:lstStyle/>
                    <a:p>
                      <a:pPr marL="342900" lvl="0" indent="-342900" algn="l">
                        <a:spcAft>
                          <a:spcPts val="0"/>
                        </a:spcAft>
                        <a:buFont typeface="Symbol" panose="05050102010706020507" pitchFamily="18" charset="2"/>
                        <a:buChar char=""/>
                      </a:pPr>
                      <a:r>
                        <a:rPr lang="fr-FR" sz="1400" dirty="0">
                          <a:effectLst/>
                        </a:rPr>
                        <a:t>S'assure de la bonne restitution des lieux et du matériel</a:t>
                      </a:r>
                      <a:endParaRPr lang="fr-FR" sz="1400" dirty="0">
                        <a:solidFill>
                          <a:srgbClr val="000000"/>
                        </a:solidFill>
                        <a:effectLst/>
                        <a:latin typeface="Times New Roman" panose="02020603050405020304" pitchFamily="18" charset="0"/>
                        <a:ea typeface="Calibri" panose="020F0502020204030204" pitchFamily="34" charset="0"/>
                      </a:endParaRPr>
                    </a:p>
                  </a:txBody>
                  <a:tcPr marL="68580" marR="68580" marT="0" marB="0"/>
                </a:tc>
              </a:tr>
            </a:tbl>
          </a:graphicData>
        </a:graphic>
      </p:graphicFrame>
      <p:sp>
        <p:nvSpPr>
          <p:cNvPr id="9" name="Rectangle à coins arrondis 8"/>
          <p:cNvSpPr/>
          <p:nvPr/>
        </p:nvSpPr>
        <p:spPr>
          <a:xfrm>
            <a:off x="8534399" y="101602"/>
            <a:ext cx="1337732" cy="457198"/>
          </a:xfrm>
          <a:prstGeom prst="roundRect">
            <a:avLst/>
          </a:prstGeom>
          <a:solidFill>
            <a:schemeClr val="bg1"/>
          </a:solidFill>
          <a:ln>
            <a:solidFill>
              <a:srgbClr val="552C2E"/>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smtClean="0">
                <a:solidFill>
                  <a:srgbClr val="80C342"/>
                </a:solidFill>
              </a:rPr>
              <a:t>Ressources</a:t>
            </a:r>
            <a:endParaRPr lang="fr-FR" dirty="0">
              <a:solidFill>
                <a:srgbClr val="80C342"/>
              </a:solidFill>
            </a:endParaRPr>
          </a:p>
        </p:txBody>
      </p:sp>
      <p:pic>
        <p:nvPicPr>
          <p:cNvPr id="10" name="Image 9" descr="AA002733.png"/>
          <p:cNvPicPr>
            <a:picLocks noChangeAspect="1"/>
          </p:cNvPicPr>
          <p:nvPr/>
        </p:nvPicPr>
        <p:blipFill>
          <a:blip r:embed="rId3"/>
          <a:stretch>
            <a:fillRect/>
          </a:stretch>
        </p:blipFill>
        <p:spPr>
          <a:xfrm rot="19828612">
            <a:off x="7869973" y="199265"/>
            <a:ext cx="819497" cy="512186"/>
          </a:xfrm>
          <a:prstGeom prst="rect">
            <a:avLst/>
          </a:prstGeom>
        </p:spPr>
      </p:pic>
    </p:spTree>
    <p:extLst>
      <p:ext uri="{BB962C8B-B14F-4D97-AF65-F5344CB8AC3E}">
        <p14:creationId xmlns:p14="http://schemas.microsoft.com/office/powerpoint/2010/main" val="118108461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37322" y="417443"/>
            <a:ext cx="9014791" cy="5579921"/>
          </a:xfrm>
        </p:spPr>
        <p:txBody>
          <a:bodyPr>
            <a:normAutofit/>
          </a:bodyPr>
          <a:lstStyle/>
          <a:p>
            <a:pPr marL="0" indent="0" algn="ctr">
              <a:buNone/>
            </a:pPr>
            <a:r>
              <a:rPr lang="fr-FR" sz="3200" b="1" dirty="0" smtClean="0">
                <a:solidFill>
                  <a:srgbClr val="80C342"/>
                </a:solidFill>
              </a:rPr>
              <a:t>Résultats </a:t>
            </a:r>
          </a:p>
          <a:p>
            <a:pPr marL="0" indent="0">
              <a:lnSpc>
                <a:spcPct val="100000"/>
              </a:lnSpc>
              <a:spcBef>
                <a:spcPts val="0"/>
              </a:spcBef>
              <a:buNone/>
            </a:pPr>
            <a:endParaRPr lang="fr-FR" sz="2400" b="1" dirty="0" smtClean="0">
              <a:solidFill>
                <a:srgbClr val="80C342"/>
              </a:solidFill>
            </a:endParaRPr>
          </a:p>
          <a:p>
            <a:r>
              <a:rPr lang="fr-FR" sz="2400" b="1" dirty="0" smtClean="0"/>
              <a:t>Une </a:t>
            </a:r>
            <a:r>
              <a:rPr lang="fr-FR" sz="2400" b="1" dirty="0"/>
              <a:t>production assurée</a:t>
            </a:r>
            <a:r>
              <a:rPr lang="fr-FR" sz="2400" dirty="0"/>
              <a:t>: rapports d’ateliers et plan d’actions, sur un temps </a:t>
            </a:r>
            <a:r>
              <a:rPr lang="fr-FR" sz="2400" dirty="0" smtClean="0"/>
              <a:t>court</a:t>
            </a:r>
          </a:p>
          <a:p>
            <a:pPr marL="0" indent="0">
              <a:buNone/>
            </a:pPr>
            <a:endParaRPr lang="fr-FR" sz="1000" dirty="0"/>
          </a:p>
          <a:p>
            <a:r>
              <a:rPr lang="fr-FR" sz="2400" b="1" dirty="0"/>
              <a:t>Identification</a:t>
            </a:r>
            <a:r>
              <a:rPr lang="fr-FR" sz="2400" dirty="0"/>
              <a:t> de </a:t>
            </a:r>
            <a:r>
              <a:rPr lang="fr-FR" sz="2400" b="1" dirty="0"/>
              <a:t>projets</a:t>
            </a:r>
            <a:r>
              <a:rPr lang="fr-FR" sz="2400" dirty="0"/>
              <a:t> et de </a:t>
            </a:r>
            <a:r>
              <a:rPr lang="fr-FR" sz="2400" b="1" dirty="0"/>
              <a:t>porteurs</a:t>
            </a:r>
            <a:r>
              <a:rPr lang="fr-FR" sz="2400" dirty="0"/>
              <a:t> de projets hors </a:t>
            </a:r>
            <a:r>
              <a:rPr lang="fr-FR" sz="2400" dirty="0" smtClean="0"/>
              <a:t>administration</a:t>
            </a:r>
          </a:p>
          <a:p>
            <a:pPr marL="0" indent="0">
              <a:buNone/>
            </a:pPr>
            <a:endParaRPr lang="fr-FR" sz="1000" dirty="0"/>
          </a:p>
          <a:p>
            <a:r>
              <a:rPr lang="fr-FR" sz="2400" b="1" dirty="0"/>
              <a:t>Mobilisateur</a:t>
            </a:r>
            <a:r>
              <a:rPr lang="fr-FR" sz="2400" dirty="0"/>
              <a:t> pour l’équipe </a:t>
            </a:r>
            <a:r>
              <a:rPr lang="fr-FR" sz="2400" dirty="0" smtClean="0"/>
              <a:t>d’organisation</a:t>
            </a:r>
          </a:p>
          <a:p>
            <a:pPr marL="0" indent="0">
              <a:buNone/>
            </a:pPr>
            <a:endParaRPr lang="fr-FR" sz="1000" dirty="0"/>
          </a:p>
          <a:p>
            <a:r>
              <a:rPr lang="fr-FR" sz="2400" b="1" dirty="0"/>
              <a:t>É</a:t>
            </a:r>
            <a:r>
              <a:rPr lang="fr-FR" sz="2400" b="1" dirty="0" smtClean="0"/>
              <a:t>nergisant </a:t>
            </a:r>
            <a:r>
              <a:rPr lang="fr-FR" sz="2400" b="1" dirty="0"/>
              <a:t>et </a:t>
            </a:r>
            <a:r>
              <a:rPr lang="fr-FR" sz="2400" b="1" dirty="0" smtClean="0"/>
              <a:t>galvanisant </a:t>
            </a:r>
            <a:r>
              <a:rPr lang="fr-FR" sz="2400" dirty="0"/>
              <a:t>pour les </a:t>
            </a:r>
            <a:r>
              <a:rPr lang="fr-FR" sz="2400" dirty="0" smtClean="0"/>
              <a:t>participants</a:t>
            </a:r>
          </a:p>
          <a:p>
            <a:pPr marL="0" indent="0">
              <a:buNone/>
            </a:pPr>
            <a:endParaRPr lang="fr-FR" sz="1000" dirty="0"/>
          </a:p>
          <a:p>
            <a:r>
              <a:rPr lang="fr-FR" sz="2400" b="1" dirty="0"/>
              <a:t>Ambiance </a:t>
            </a:r>
            <a:r>
              <a:rPr lang="fr-FR" sz="2400" b="1" dirty="0" smtClean="0"/>
              <a:t>conviviale</a:t>
            </a:r>
            <a:endParaRPr lang="fr-FR" sz="2400" b="1" dirty="0"/>
          </a:p>
        </p:txBody>
      </p:sp>
      <p:sp>
        <p:nvSpPr>
          <p:cNvPr id="6" name="Espace réservé du numéro de diapositive 5"/>
          <p:cNvSpPr>
            <a:spLocks noGrp="1"/>
          </p:cNvSpPr>
          <p:nvPr>
            <p:ph type="sldNum" sz="quarter" idx="12"/>
          </p:nvPr>
        </p:nvSpPr>
        <p:spPr/>
        <p:txBody>
          <a:bodyPr/>
          <a:lstStyle/>
          <a:p>
            <a:fld id="{3C6DA9BA-C34C-46B3-9481-30244CE632BB}" type="slidenum">
              <a:rPr lang="fr-FR" smtClean="0"/>
              <a:pPr/>
              <a:t>21</a:t>
            </a:fld>
            <a:endParaRPr lang="fr-FR"/>
          </a:p>
        </p:txBody>
      </p:sp>
      <p:sp>
        <p:nvSpPr>
          <p:cNvPr id="4" name="Rectangle à coins arrondis 3"/>
          <p:cNvSpPr/>
          <p:nvPr/>
        </p:nvSpPr>
        <p:spPr>
          <a:xfrm>
            <a:off x="8534398" y="101602"/>
            <a:ext cx="1371602" cy="863600"/>
          </a:xfrm>
          <a:prstGeom prst="roundRect">
            <a:avLst/>
          </a:prstGeom>
          <a:solidFill>
            <a:schemeClr val="bg1"/>
          </a:solidFill>
          <a:ln>
            <a:solidFill>
              <a:srgbClr val="552C2E"/>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smtClean="0">
                <a:solidFill>
                  <a:srgbClr val="80C342"/>
                </a:solidFill>
              </a:rPr>
              <a:t>Élus</a:t>
            </a:r>
          </a:p>
          <a:p>
            <a:pPr algn="ctr"/>
            <a:r>
              <a:rPr lang="fr-FR" dirty="0" smtClean="0">
                <a:solidFill>
                  <a:srgbClr val="80C342"/>
                </a:solidFill>
              </a:rPr>
              <a:t>Hiérarchie</a:t>
            </a:r>
          </a:p>
          <a:p>
            <a:pPr algn="ctr"/>
            <a:r>
              <a:rPr lang="fr-FR" dirty="0" smtClean="0">
                <a:solidFill>
                  <a:srgbClr val="80C342"/>
                </a:solidFill>
              </a:rPr>
              <a:t>Ressources</a:t>
            </a:r>
            <a:endParaRPr lang="fr-FR" dirty="0">
              <a:solidFill>
                <a:srgbClr val="80C342"/>
              </a:solidFill>
            </a:endParaRPr>
          </a:p>
        </p:txBody>
      </p:sp>
      <p:pic>
        <p:nvPicPr>
          <p:cNvPr id="5" name="Image 4" descr="AA002733.png"/>
          <p:cNvPicPr>
            <a:picLocks noChangeAspect="1"/>
          </p:cNvPicPr>
          <p:nvPr/>
        </p:nvPicPr>
        <p:blipFill>
          <a:blip r:embed="rId3"/>
          <a:stretch>
            <a:fillRect/>
          </a:stretch>
        </p:blipFill>
        <p:spPr>
          <a:xfrm rot="19828612">
            <a:off x="7682644" y="270933"/>
            <a:ext cx="1167723" cy="729827"/>
          </a:xfrm>
          <a:prstGeom prst="rect">
            <a:avLst/>
          </a:prstGeom>
        </p:spPr>
      </p:pic>
    </p:spTree>
    <p:extLst>
      <p:ext uri="{BB962C8B-B14F-4D97-AF65-F5344CB8AC3E}">
        <p14:creationId xmlns:p14="http://schemas.microsoft.com/office/powerpoint/2010/main" val="218623119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0" y="2515566"/>
            <a:ext cx="9906000" cy="2671808"/>
          </a:xfrm>
        </p:spPr>
        <p:txBody>
          <a:bodyPr>
            <a:normAutofit/>
          </a:bodyPr>
          <a:lstStyle/>
          <a:p>
            <a:pPr marL="0" indent="0" algn="ctr">
              <a:spcAft>
                <a:spcPts val="1800"/>
              </a:spcAft>
              <a:buNone/>
            </a:pPr>
            <a:r>
              <a:rPr lang="fr-FR" sz="4400" b="1" dirty="0" smtClean="0">
                <a:solidFill>
                  <a:srgbClr val="80C342"/>
                </a:solidFill>
              </a:rPr>
              <a:t>2. </a:t>
            </a:r>
            <a:r>
              <a:rPr lang="fr-FR" sz="4400" b="1" dirty="0" smtClean="0"/>
              <a:t>Le forum ouvert en images</a:t>
            </a:r>
            <a:endParaRPr lang="fr-FR" sz="4400" b="1" dirty="0"/>
          </a:p>
        </p:txBody>
      </p:sp>
      <p:sp>
        <p:nvSpPr>
          <p:cNvPr id="6" name="Espace réservé du numéro de diapositive 5"/>
          <p:cNvSpPr>
            <a:spLocks noGrp="1"/>
          </p:cNvSpPr>
          <p:nvPr>
            <p:ph type="sldNum" sz="quarter" idx="12"/>
          </p:nvPr>
        </p:nvSpPr>
        <p:spPr/>
        <p:txBody>
          <a:bodyPr/>
          <a:lstStyle/>
          <a:p>
            <a:fld id="{3C6DA9BA-C34C-46B3-9481-30244CE632BB}" type="slidenum">
              <a:rPr/>
              <a:pPr/>
              <a:t>22</a:t>
            </a:fld>
            <a:endParaRPr/>
          </a:p>
        </p:txBody>
      </p:sp>
    </p:spTree>
    <p:extLst>
      <p:ext uri="{BB962C8B-B14F-4D97-AF65-F5344CB8AC3E}">
        <p14:creationId xmlns:p14="http://schemas.microsoft.com/office/powerpoint/2010/main" val="58708376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27384" y="417443"/>
            <a:ext cx="9004852" cy="5553574"/>
          </a:xfrm>
        </p:spPr>
        <p:txBody>
          <a:bodyPr/>
          <a:lstStyle/>
          <a:p>
            <a:pPr marL="0" indent="0">
              <a:lnSpc>
                <a:spcPct val="100000"/>
              </a:lnSpc>
              <a:spcBef>
                <a:spcPts val="0"/>
              </a:spcBef>
              <a:buNone/>
            </a:pPr>
            <a:r>
              <a:rPr lang="fr-FR" sz="3200" b="1" dirty="0" smtClean="0">
                <a:solidFill>
                  <a:srgbClr val="80C342"/>
                </a:solidFill>
              </a:rPr>
              <a:t>Une présentation vidéo</a:t>
            </a:r>
          </a:p>
          <a:p>
            <a:pPr marL="0" indent="0">
              <a:lnSpc>
                <a:spcPct val="100000"/>
              </a:lnSpc>
              <a:spcBef>
                <a:spcPts val="0"/>
              </a:spcBef>
              <a:buNone/>
            </a:pPr>
            <a:endParaRPr lang="fr-FR" sz="2400" b="1" dirty="0" smtClean="0"/>
          </a:p>
          <a:p>
            <a:pPr lvl="1">
              <a:lnSpc>
                <a:spcPct val="100000"/>
              </a:lnSpc>
              <a:spcBef>
                <a:spcPts val="0"/>
              </a:spcBef>
              <a:buFont typeface="Wingdings" panose="05000000000000000000" pitchFamily="2" charset="2"/>
              <a:buChar char="Ø"/>
            </a:pPr>
            <a:r>
              <a:rPr lang="fr-FR" dirty="0" smtClean="0"/>
              <a:t> Présentation synthétique du déroulement d’un forum ouvert</a:t>
            </a:r>
          </a:p>
          <a:p>
            <a:pPr lvl="1">
              <a:lnSpc>
                <a:spcPct val="100000"/>
              </a:lnSpc>
              <a:spcBef>
                <a:spcPts val="0"/>
              </a:spcBef>
              <a:buNone/>
            </a:pPr>
            <a:endParaRPr lang="fr-FR" dirty="0" smtClean="0"/>
          </a:p>
          <a:p>
            <a:pPr lvl="1">
              <a:lnSpc>
                <a:spcPct val="100000"/>
              </a:lnSpc>
              <a:spcBef>
                <a:spcPts val="0"/>
              </a:spcBef>
              <a:buNone/>
            </a:pPr>
            <a:endParaRPr lang="fr-FR" dirty="0" smtClean="0"/>
          </a:p>
          <a:p>
            <a:pPr lvl="1">
              <a:lnSpc>
                <a:spcPct val="100000"/>
              </a:lnSpc>
              <a:spcBef>
                <a:spcPts val="0"/>
              </a:spcBef>
              <a:buNone/>
            </a:pPr>
            <a:r>
              <a:rPr lang="fr-FR" dirty="0" smtClean="0">
                <a:hlinkClick r:id="rId3"/>
              </a:rPr>
              <a:t>http://www.youtube.com/watch?v=JaQvXptD9Ww</a:t>
            </a:r>
            <a:r>
              <a:rPr lang="fr-FR" dirty="0" smtClean="0"/>
              <a:t> </a:t>
            </a:r>
          </a:p>
          <a:p>
            <a:pPr lvl="1">
              <a:lnSpc>
                <a:spcPct val="100000"/>
              </a:lnSpc>
              <a:spcBef>
                <a:spcPts val="0"/>
              </a:spcBef>
              <a:buNone/>
            </a:pPr>
            <a:r>
              <a:rPr lang="fr-FR" dirty="0" smtClean="0"/>
              <a:t> </a:t>
            </a:r>
          </a:p>
          <a:p>
            <a:endParaRPr lang="fr-FR" dirty="0">
              <a:solidFill>
                <a:srgbClr val="351E1F"/>
              </a:solidFill>
            </a:endParaRPr>
          </a:p>
          <a:p>
            <a:endParaRPr lang="fr-FR" dirty="0"/>
          </a:p>
        </p:txBody>
      </p:sp>
      <p:sp>
        <p:nvSpPr>
          <p:cNvPr id="6" name="Espace réservé du numéro de diapositive 5"/>
          <p:cNvSpPr>
            <a:spLocks noGrp="1"/>
          </p:cNvSpPr>
          <p:nvPr>
            <p:ph type="sldNum" sz="quarter" idx="12"/>
          </p:nvPr>
        </p:nvSpPr>
        <p:spPr/>
        <p:txBody>
          <a:bodyPr/>
          <a:lstStyle/>
          <a:p>
            <a:fld id="{3C6DA9BA-C34C-46B3-9481-30244CE632BB}" type="slidenum">
              <a:rPr lang="fr-FR" smtClean="0"/>
              <a:pPr/>
              <a:t>23</a:t>
            </a:fld>
            <a:endParaRPr lang="fr-FR"/>
          </a:p>
        </p:txBody>
      </p:sp>
      <p:pic>
        <p:nvPicPr>
          <p:cNvPr id="5" name="Image 4" descr="3-Forum_Ouvert_260213_029.jpg"/>
          <p:cNvPicPr>
            <a:picLocks noChangeAspect="1"/>
          </p:cNvPicPr>
          <p:nvPr/>
        </p:nvPicPr>
        <p:blipFill>
          <a:blip r:embed="rId4"/>
          <a:stretch>
            <a:fillRect/>
          </a:stretch>
        </p:blipFill>
        <p:spPr>
          <a:xfrm>
            <a:off x="4544459" y="3733800"/>
            <a:ext cx="3770394" cy="2508871"/>
          </a:xfrm>
          <a:prstGeom prst="rect">
            <a:avLst/>
          </a:prstGeom>
        </p:spPr>
      </p:pic>
    </p:spTree>
    <p:extLst>
      <p:ext uri="{BB962C8B-B14F-4D97-AF65-F5344CB8AC3E}">
        <p14:creationId xmlns:p14="http://schemas.microsoft.com/office/powerpoint/2010/main" val="380543550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27384" y="417443"/>
            <a:ext cx="9004852" cy="5553574"/>
          </a:xfrm>
        </p:spPr>
        <p:txBody>
          <a:bodyPr/>
          <a:lstStyle/>
          <a:p>
            <a:pPr marL="0" indent="0">
              <a:lnSpc>
                <a:spcPct val="100000"/>
              </a:lnSpc>
              <a:spcBef>
                <a:spcPts val="0"/>
              </a:spcBef>
              <a:buNone/>
            </a:pPr>
            <a:r>
              <a:rPr lang="fr-FR" sz="3200" b="1" dirty="0" smtClean="0">
                <a:solidFill>
                  <a:srgbClr val="80C342"/>
                </a:solidFill>
              </a:rPr>
              <a:t>Un </a:t>
            </a:r>
            <a:r>
              <a:rPr lang="fr-FR" sz="3200" b="1" dirty="0">
                <a:solidFill>
                  <a:srgbClr val="80C342"/>
                </a:solidFill>
              </a:rPr>
              <a:t>temps collectif, en </a:t>
            </a:r>
            <a:r>
              <a:rPr lang="fr-FR" sz="3200" b="1" dirty="0" smtClean="0">
                <a:solidFill>
                  <a:srgbClr val="80C342"/>
                </a:solidFill>
              </a:rPr>
              <a:t>cercle</a:t>
            </a:r>
          </a:p>
          <a:p>
            <a:pPr marL="0" indent="0">
              <a:lnSpc>
                <a:spcPct val="100000"/>
              </a:lnSpc>
              <a:spcBef>
                <a:spcPts val="0"/>
              </a:spcBef>
              <a:buNone/>
            </a:pPr>
            <a:endParaRPr lang="fr-FR" sz="2400" b="1" dirty="0"/>
          </a:p>
          <a:p>
            <a:pPr lvl="1">
              <a:lnSpc>
                <a:spcPct val="100000"/>
              </a:lnSpc>
              <a:spcBef>
                <a:spcPts val="0"/>
              </a:spcBef>
              <a:buFont typeface="Wingdings" panose="05000000000000000000" pitchFamily="2" charset="2"/>
              <a:buChar char="Ø"/>
            </a:pPr>
            <a:r>
              <a:rPr lang="fr-FR" dirty="0" smtClean="0"/>
              <a:t> Pour </a:t>
            </a:r>
            <a:r>
              <a:rPr lang="fr-FR" dirty="0"/>
              <a:t>accueillir et présenter le dispositif et la problématique à traiter   </a:t>
            </a:r>
          </a:p>
          <a:p>
            <a:endParaRPr lang="fr-FR" dirty="0">
              <a:solidFill>
                <a:srgbClr val="351E1F"/>
              </a:solidFill>
            </a:endParaRPr>
          </a:p>
          <a:p>
            <a:endParaRPr lang="fr-FR" dirty="0"/>
          </a:p>
        </p:txBody>
      </p:sp>
      <p:sp>
        <p:nvSpPr>
          <p:cNvPr id="6" name="Espace réservé du numéro de diapositive 5"/>
          <p:cNvSpPr>
            <a:spLocks noGrp="1"/>
          </p:cNvSpPr>
          <p:nvPr>
            <p:ph type="sldNum" sz="quarter" idx="12"/>
          </p:nvPr>
        </p:nvSpPr>
        <p:spPr/>
        <p:txBody>
          <a:bodyPr/>
          <a:lstStyle/>
          <a:p>
            <a:fld id="{3C6DA9BA-C34C-46B3-9481-30244CE632BB}" type="slidenum">
              <a:rPr lang="fr-FR" smtClean="0"/>
              <a:pPr/>
              <a:t>24</a:t>
            </a:fld>
            <a:endParaRPr lang="fr-FR"/>
          </a:p>
        </p:txBody>
      </p:sp>
      <p:pic>
        <p:nvPicPr>
          <p:cNvPr id="7" name="Image 5" descr="Forum_Ouvert_260213_014.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08312" y="2326794"/>
            <a:ext cx="5912147" cy="3934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0543550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47261" y="447261"/>
            <a:ext cx="9014791" cy="5909091"/>
          </a:xfrm>
        </p:spPr>
        <p:txBody>
          <a:bodyPr/>
          <a:lstStyle/>
          <a:p>
            <a:pPr marL="0" indent="0">
              <a:spcBef>
                <a:spcPts val="600"/>
              </a:spcBef>
              <a:buNone/>
            </a:pPr>
            <a:r>
              <a:rPr lang="fr-FR" sz="3200" b="1" dirty="0">
                <a:solidFill>
                  <a:srgbClr val="80C342"/>
                </a:solidFill>
              </a:rPr>
              <a:t>P</a:t>
            </a:r>
            <a:r>
              <a:rPr lang="fr-FR" sz="3200" b="1" dirty="0" smtClean="0">
                <a:solidFill>
                  <a:srgbClr val="80C342"/>
                </a:solidFill>
              </a:rPr>
              <a:t>hase d’émergence</a:t>
            </a:r>
          </a:p>
          <a:p>
            <a:pPr marL="0" indent="0">
              <a:lnSpc>
                <a:spcPct val="100000"/>
              </a:lnSpc>
              <a:spcBef>
                <a:spcPts val="0"/>
              </a:spcBef>
              <a:buNone/>
            </a:pPr>
            <a:endParaRPr lang="fr-FR" sz="2400" b="1" dirty="0" smtClean="0">
              <a:solidFill>
                <a:srgbClr val="80C342"/>
              </a:solidFill>
            </a:endParaRPr>
          </a:p>
          <a:p>
            <a:pPr lvl="1">
              <a:lnSpc>
                <a:spcPct val="100000"/>
              </a:lnSpc>
              <a:spcBef>
                <a:spcPts val="0"/>
              </a:spcBef>
              <a:buFont typeface="Wingdings" panose="05000000000000000000" pitchFamily="2" charset="2"/>
              <a:buChar char="Ø"/>
            </a:pPr>
            <a:r>
              <a:rPr lang="fr-FR" dirty="0" smtClean="0"/>
              <a:t> La création collective de l’ordre du jour (initiateurs) dont  </a:t>
            </a:r>
          </a:p>
          <a:p>
            <a:pPr marL="457200" lvl="1" indent="0">
              <a:lnSpc>
                <a:spcPct val="100000"/>
              </a:lnSpc>
              <a:spcBef>
                <a:spcPts val="0"/>
              </a:spcBef>
              <a:buNone/>
            </a:pPr>
            <a:r>
              <a:rPr lang="fr-FR" dirty="0"/>
              <a:t> </a:t>
            </a:r>
            <a:r>
              <a:rPr lang="fr-FR" dirty="0" smtClean="0"/>
              <a:t>   les sujets seront traités dans les ateliers </a:t>
            </a:r>
            <a:r>
              <a:rPr lang="fr-FR" dirty="0" smtClean="0">
                <a:solidFill>
                  <a:srgbClr val="80C342"/>
                </a:solidFill>
              </a:rPr>
              <a:t> </a:t>
            </a:r>
          </a:p>
          <a:p>
            <a:endParaRPr lang="fr-FR" dirty="0">
              <a:solidFill>
                <a:srgbClr val="351E1F"/>
              </a:solidFill>
            </a:endParaRPr>
          </a:p>
          <a:p>
            <a:endParaRPr lang="fr-FR" dirty="0"/>
          </a:p>
        </p:txBody>
      </p:sp>
      <p:sp>
        <p:nvSpPr>
          <p:cNvPr id="6" name="Espace réservé du numéro de diapositive 5"/>
          <p:cNvSpPr>
            <a:spLocks noGrp="1"/>
          </p:cNvSpPr>
          <p:nvPr>
            <p:ph type="sldNum" sz="quarter" idx="12"/>
          </p:nvPr>
        </p:nvSpPr>
        <p:spPr/>
        <p:txBody>
          <a:bodyPr/>
          <a:lstStyle/>
          <a:p>
            <a:fld id="{3C6DA9BA-C34C-46B3-9481-30244CE632BB}" type="slidenum">
              <a:rPr lang="fr-FR" smtClean="0"/>
              <a:pPr/>
              <a:t>25</a:t>
            </a:fld>
            <a:endParaRPr lang="fr-FR"/>
          </a:p>
        </p:txBody>
      </p:sp>
      <p:pic>
        <p:nvPicPr>
          <p:cNvPr id="7" name="Image 9" descr="Forum_Ouvert_260213_040.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92148" y="3629027"/>
            <a:ext cx="4648200" cy="309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Image 8" descr="Forum_Ouvert_260213_025.jp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9756" y="2644503"/>
            <a:ext cx="4724400" cy="314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0852545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47260" y="457200"/>
            <a:ext cx="8984975" cy="5448302"/>
          </a:xfrm>
        </p:spPr>
        <p:txBody>
          <a:bodyPr/>
          <a:lstStyle/>
          <a:p>
            <a:pPr marL="0" indent="0">
              <a:spcBef>
                <a:spcPts val="600"/>
              </a:spcBef>
              <a:buNone/>
            </a:pPr>
            <a:r>
              <a:rPr lang="fr-FR" sz="3200" b="1" dirty="0">
                <a:solidFill>
                  <a:srgbClr val="80C342"/>
                </a:solidFill>
              </a:rPr>
              <a:t>P</a:t>
            </a:r>
            <a:r>
              <a:rPr lang="fr-FR" sz="3200" b="1" dirty="0" smtClean="0">
                <a:solidFill>
                  <a:srgbClr val="80C342"/>
                </a:solidFill>
              </a:rPr>
              <a:t>hase </a:t>
            </a:r>
            <a:r>
              <a:rPr lang="fr-FR" sz="3200" b="1" dirty="0">
                <a:solidFill>
                  <a:srgbClr val="80C342"/>
                </a:solidFill>
              </a:rPr>
              <a:t>d’émergence </a:t>
            </a:r>
            <a:endParaRPr lang="fr-FR" sz="3200" b="1" dirty="0" smtClean="0">
              <a:solidFill>
                <a:srgbClr val="80C342"/>
              </a:solidFill>
            </a:endParaRPr>
          </a:p>
          <a:p>
            <a:pPr marL="0" indent="0">
              <a:lnSpc>
                <a:spcPct val="100000"/>
              </a:lnSpc>
              <a:spcBef>
                <a:spcPts val="0"/>
              </a:spcBef>
              <a:buNone/>
            </a:pPr>
            <a:endParaRPr lang="fr-FR" sz="2400" dirty="0" smtClean="0">
              <a:solidFill>
                <a:srgbClr val="80C342"/>
              </a:solidFill>
            </a:endParaRPr>
          </a:p>
          <a:p>
            <a:pPr lvl="1">
              <a:lnSpc>
                <a:spcPct val="100000"/>
              </a:lnSpc>
              <a:spcBef>
                <a:spcPts val="0"/>
              </a:spcBef>
              <a:buFont typeface="Wingdings" panose="05000000000000000000" pitchFamily="2" charset="2"/>
              <a:buChar char="Ø"/>
            </a:pPr>
            <a:r>
              <a:rPr lang="fr-FR" dirty="0" smtClean="0"/>
              <a:t> La </a:t>
            </a:r>
            <a:r>
              <a:rPr lang="fr-FR" dirty="0"/>
              <a:t>tenue des </a:t>
            </a:r>
            <a:r>
              <a:rPr lang="fr-FR" dirty="0" smtClean="0"/>
              <a:t>mini-ateliers</a:t>
            </a:r>
            <a:r>
              <a:rPr lang="fr-FR" dirty="0"/>
              <a:t>, en cercle</a:t>
            </a:r>
          </a:p>
          <a:p>
            <a:endParaRPr lang="fr-FR" dirty="0"/>
          </a:p>
        </p:txBody>
      </p:sp>
      <p:sp>
        <p:nvSpPr>
          <p:cNvPr id="6" name="Espace réservé du numéro de diapositive 5"/>
          <p:cNvSpPr>
            <a:spLocks noGrp="1"/>
          </p:cNvSpPr>
          <p:nvPr>
            <p:ph type="sldNum" sz="quarter" idx="12"/>
          </p:nvPr>
        </p:nvSpPr>
        <p:spPr/>
        <p:txBody>
          <a:bodyPr/>
          <a:lstStyle/>
          <a:p>
            <a:fld id="{3C6DA9BA-C34C-46B3-9481-30244CE632BB}" type="slidenum">
              <a:rPr lang="fr-FR" smtClean="0"/>
              <a:pPr/>
              <a:t>26</a:t>
            </a:fld>
            <a:endParaRPr lang="fr-FR"/>
          </a:p>
        </p:txBody>
      </p:sp>
      <p:pic>
        <p:nvPicPr>
          <p:cNvPr id="7" name="Image 5" descr="Forum_Ouvert_260213_067.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54875" y="1906761"/>
            <a:ext cx="6009502" cy="3998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6270927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17444" y="397565"/>
            <a:ext cx="9084366" cy="5696368"/>
          </a:xfrm>
        </p:spPr>
        <p:txBody>
          <a:bodyPr/>
          <a:lstStyle/>
          <a:p>
            <a:pPr marL="0" indent="0">
              <a:spcBef>
                <a:spcPts val="600"/>
              </a:spcBef>
              <a:buNone/>
            </a:pPr>
            <a:r>
              <a:rPr lang="fr-FR" sz="3200" b="1" dirty="0">
                <a:solidFill>
                  <a:srgbClr val="80C342"/>
                </a:solidFill>
              </a:rPr>
              <a:t>P</a:t>
            </a:r>
            <a:r>
              <a:rPr lang="fr-FR" sz="3200" b="1" dirty="0" smtClean="0">
                <a:solidFill>
                  <a:srgbClr val="80C342"/>
                </a:solidFill>
              </a:rPr>
              <a:t>hase </a:t>
            </a:r>
            <a:r>
              <a:rPr lang="fr-FR" sz="3200" b="1" dirty="0">
                <a:solidFill>
                  <a:srgbClr val="80C342"/>
                </a:solidFill>
              </a:rPr>
              <a:t>d’émergence </a:t>
            </a:r>
            <a:endParaRPr lang="fr-FR" sz="3200" b="1" dirty="0" smtClean="0">
              <a:solidFill>
                <a:srgbClr val="80C342"/>
              </a:solidFill>
            </a:endParaRPr>
          </a:p>
          <a:p>
            <a:pPr marL="0" indent="0">
              <a:lnSpc>
                <a:spcPct val="100000"/>
              </a:lnSpc>
              <a:spcBef>
                <a:spcPts val="0"/>
              </a:spcBef>
              <a:buNone/>
            </a:pPr>
            <a:endParaRPr lang="fr-FR" sz="2400" b="1" dirty="0">
              <a:solidFill>
                <a:srgbClr val="80C342"/>
              </a:solidFill>
            </a:endParaRPr>
          </a:p>
          <a:p>
            <a:pPr lvl="1">
              <a:lnSpc>
                <a:spcPct val="100000"/>
              </a:lnSpc>
              <a:spcBef>
                <a:spcPts val="0"/>
              </a:spcBef>
              <a:buFont typeface="Wingdings" panose="05000000000000000000" pitchFamily="2" charset="2"/>
              <a:buChar char="Ø"/>
            </a:pPr>
            <a:r>
              <a:rPr lang="fr-FR" dirty="0" smtClean="0"/>
              <a:t> La </a:t>
            </a:r>
            <a:r>
              <a:rPr lang="fr-FR" dirty="0"/>
              <a:t>rédaction des </a:t>
            </a:r>
            <a:r>
              <a:rPr lang="fr-FR" dirty="0" smtClean="0"/>
              <a:t>rapports de discussions </a:t>
            </a:r>
            <a:r>
              <a:rPr lang="fr-FR" dirty="0" smtClean="0">
                <a:solidFill>
                  <a:srgbClr val="80C342"/>
                </a:solidFill>
              </a:rPr>
              <a:t> </a:t>
            </a:r>
            <a:endParaRPr lang="fr-FR" dirty="0">
              <a:solidFill>
                <a:srgbClr val="80C342"/>
              </a:solidFill>
            </a:endParaRPr>
          </a:p>
          <a:p>
            <a:endParaRPr lang="fr-FR" dirty="0">
              <a:solidFill>
                <a:srgbClr val="80C342"/>
              </a:solidFill>
            </a:endParaRPr>
          </a:p>
        </p:txBody>
      </p:sp>
      <p:sp>
        <p:nvSpPr>
          <p:cNvPr id="6" name="Espace réservé du numéro de diapositive 5"/>
          <p:cNvSpPr>
            <a:spLocks noGrp="1"/>
          </p:cNvSpPr>
          <p:nvPr>
            <p:ph type="sldNum" sz="quarter" idx="12"/>
          </p:nvPr>
        </p:nvSpPr>
        <p:spPr/>
        <p:txBody>
          <a:bodyPr/>
          <a:lstStyle/>
          <a:p>
            <a:fld id="{3C6DA9BA-C34C-46B3-9481-30244CE632BB}" type="slidenum">
              <a:rPr lang="fr-FR" smtClean="0"/>
              <a:pPr/>
              <a:t>27</a:t>
            </a:fld>
            <a:endParaRPr lang="fr-FR"/>
          </a:p>
        </p:txBody>
      </p:sp>
      <p:pic>
        <p:nvPicPr>
          <p:cNvPr id="7" name="Image 5" descr="Forum_Ouvert_260213_092.jpg"/>
          <p:cNvPicPr>
            <a:picLocks noChangeAspect="1"/>
          </p:cNvPicPr>
          <p:nvPr/>
        </p:nvPicPr>
        <p:blipFill rotWithShape="1">
          <a:blip r:embed="rId3" cstate="print">
            <a:extLst>
              <a:ext uri="{28A0092B-C50C-407E-A947-70E740481C1C}">
                <a14:useLocalDpi xmlns:a14="http://schemas.microsoft.com/office/drawing/2010/main" val="0"/>
              </a:ext>
            </a:extLst>
          </a:blip>
          <a:srcRect r="4171"/>
          <a:stretch/>
        </p:blipFill>
        <p:spPr bwMode="auto">
          <a:xfrm>
            <a:off x="583359" y="2025654"/>
            <a:ext cx="4965485" cy="344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Image 6" descr="Forum_Ouvert_260213_093.jpg"/>
          <p:cNvPicPr>
            <a:picLocks noChangeAspect="1"/>
          </p:cNvPicPr>
          <p:nvPr/>
        </p:nvPicPr>
        <p:blipFill rotWithShape="1">
          <a:blip r:embed="rId4" cstate="print">
            <a:extLst>
              <a:ext uri="{28A0092B-C50C-407E-A947-70E740481C1C}">
                <a14:useLocalDpi xmlns:a14="http://schemas.microsoft.com/office/drawing/2010/main" val="0"/>
              </a:ext>
            </a:extLst>
          </a:blip>
          <a:srcRect r="12424"/>
          <a:stretch/>
        </p:blipFill>
        <p:spPr bwMode="auto">
          <a:xfrm>
            <a:off x="4838831" y="2906752"/>
            <a:ext cx="4537945" cy="3448050"/>
          </a:xfrm>
          <a:prstGeom prst="rect">
            <a:avLst/>
          </a:prstGeom>
          <a:noFill/>
          <a:ln w="57150">
            <a:solidFill>
              <a:schemeClr val="bg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735383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67139" y="467139"/>
            <a:ext cx="9283148" cy="4637938"/>
          </a:xfrm>
        </p:spPr>
        <p:txBody>
          <a:bodyPr/>
          <a:lstStyle/>
          <a:p>
            <a:pPr marL="0" indent="0">
              <a:spcBef>
                <a:spcPts val="600"/>
              </a:spcBef>
              <a:buNone/>
            </a:pPr>
            <a:r>
              <a:rPr lang="fr-FR" sz="3200" b="1" dirty="0">
                <a:solidFill>
                  <a:srgbClr val="80C342"/>
                </a:solidFill>
              </a:rPr>
              <a:t>P</a:t>
            </a:r>
            <a:r>
              <a:rPr lang="fr-FR" sz="3200" b="1" dirty="0" smtClean="0">
                <a:solidFill>
                  <a:srgbClr val="80C342"/>
                </a:solidFill>
              </a:rPr>
              <a:t>hase </a:t>
            </a:r>
            <a:r>
              <a:rPr lang="fr-FR" sz="3200" b="1" dirty="0">
                <a:solidFill>
                  <a:srgbClr val="80C342"/>
                </a:solidFill>
              </a:rPr>
              <a:t>d’émergence </a:t>
            </a:r>
            <a:endParaRPr lang="fr-FR" sz="3200" b="1" dirty="0" smtClean="0">
              <a:solidFill>
                <a:srgbClr val="80C342"/>
              </a:solidFill>
            </a:endParaRPr>
          </a:p>
          <a:p>
            <a:pPr marL="0" indent="0">
              <a:lnSpc>
                <a:spcPct val="100000"/>
              </a:lnSpc>
              <a:spcBef>
                <a:spcPts val="0"/>
              </a:spcBef>
              <a:buNone/>
            </a:pPr>
            <a:endParaRPr lang="fr-FR" sz="2400" dirty="0" smtClean="0">
              <a:solidFill>
                <a:srgbClr val="80C342"/>
              </a:solidFill>
            </a:endParaRPr>
          </a:p>
          <a:p>
            <a:pPr lvl="1">
              <a:lnSpc>
                <a:spcPct val="100000"/>
              </a:lnSpc>
              <a:spcBef>
                <a:spcPts val="0"/>
              </a:spcBef>
              <a:buFont typeface="Wingdings" panose="05000000000000000000" pitchFamily="2" charset="2"/>
              <a:buChar char="Ø"/>
            </a:pPr>
            <a:r>
              <a:rPr lang="fr-FR" dirty="0">
                <a:solidFill>
                  <a:srgbClr val="80C342"/>
                </a:solidFill>
              </a:rPr>
              <a:t> </a:t>
            </a:r>
            <a:r>
              <a:rPr lang="fr-FR" dirty="0" smtClean="0"/>
              <a:t>Affichage </a:t>
            </a:r>
            <a:r>
              <a:rPr lang="fr-FR" dirty="0"/>
              <a:t>des </a:t>
            </a:r>
            <a:r>
              <a:rPr lang="fr-FR" dirty="0" smtClean="0"/>
              <a:t>rapports de discussions au « Grand Journal »</a:t>
            </a:r>
            <a:endParaRPr lang="fr-FR" dirty="0"/>
          </a:p>
          <a:p>
            <a:endParaRPr lang="fr-FR" dirty="0"/>
          </a:p>
        </p:txBody>
      </p:sp>
      <p:sp>
        <p:nvSpPr>
          <p:cNvPr id="6" name="Espace réservé du numéro de diapositive 5"/>
          <p:cNvSpPr>
            <a:spLocks noGrp="1"/>
          </p:cNvSpPr>
          <p:nvPr>
            <p:ph type="sldNum" sz="quarter" idx="12"/>
          </p:nvPr>
        </p:nvSpPr>
        <p:spPr/>
        <p:txBody>
          <a:bodyPr/>
          <a:lstStyle/>
          <a:p>
            <a:fld id="{3C6DA9BA-C34C-46B3-9481-30244CE632BB}" type="slidenum">
              <a:rPr lang="fr-FR" smtClean="0"/>
              <a:pPr/>
              <a:t>28</a:t>
            </a:fld>
            <a:endParaRPr lang="fr-FR"/>
          </a:p>
        </p:txBody>
      </p:sp>
      <p:pic>
        <p:nvPicPr>
          <p:cNvPr id="7" name="Image 5" descr="Forum_Ouvert_260213_101.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14909" y="2214359"/>
            <a:ext cx="5699372" cy="3792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0401672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96956" y="467139"/>
            <a:ext cx="8895521" cy="5687958"/>
          </a:xfrm>
        </p:spPr>
        <p:txBody>
          <a:bodyPr>
            <a:normAutofit/>
          </a:bodyPr>
          <a:lstStyle/>
          <a:p>
            <a:pPr marL="0" indent="0">
              <a:spcBef>
                <a:spcPts val="600"/>
              </a:spcBef>
              <a:buNone/>
            </a:pPr>
            <a:r>
              <a:rPr lang="fr-FR" sz="3200" b="1" dirty="0" smtClean="0">
                <a:solidFill>
                  <a:srgbClr val="80C342"/>
                </a:solidFill>
              </a:rPr>
              <a:t>Phase </a:t>
            </a:r>
            <a:r>
              <a:rPr lang="fr-FR" sz="3200" b="1" dirty="0">
                <a:solidFill>
                  <a:srgbClr val="80C342"/>
                </a:solidFill>
              </a:rPr>
              <a:t>de convergence </a:t>
            </a:r>
            <a:endParaRPr lang="fr-FR" sz="3200" b="1" dirty="0" smtClean="0">
              <a:solidFill>
                <a:srgbClr val="80C342"/>
              </a:solidFill>
            </a:endParaRPr>
          </a:p>
          <a:p>
            <a:pPr marL="0" indent="0">
              <a:spcBef>
                <a:spcPts val="600"/>
              </a:spcBef>
              <a:buNone/>
            </a:pPr>
            <a:r>
              <a:rPr lang="fr-FR" sz="2400" dirty="0" smtClean="0"/>
              <a:t>(même déroulé que la phase d’émergence !)</a:t>
            </a:r>
          </a:p>
          <a:p>
            <a:pPr marL="0" indent="0">
              <a:lnSpc>
                <a:spcPct val="100000"/>
              </a:lnSpc>
              <a:spcBef>
                <a:spcPts val="0"/>
              </a:spcBef>
              <a:buNone/>
            </a:pPr>
            <a:endParaRPr lang="fr-FR" sz="2000" dirty="0" smtClean="0"/>
          </a:p>
          <a:p>
            <a:pPr lvl="1" algn="just">
              <a:lnSpc>
                <a:spcPct val="100000"/>
              </a:lnSpc>
              <a:spcBef>
                <a:spcPts val="0"/>
              </a:spcBef>
              <a:buFont typeface="Wingdings" panose="05000000000000000000" pitchFamily="2" charset="2"/>
              <a:buChar char="Ø"/>
            </a:pPr>
            <a:r>
              <a:rPr lang="fr-FR" dirty="0">
                <a:solidFill>
                  <a:srgbClr val="80C342"/>
                </a:solidFill>
              </a:rPr>
              <a:t> </a:t>
            </a:r>
            <a:r>
              <a:rPr lang="fr-FR" dirty="0"/>
              <a:t>À</a:t>
            </a:r>
            <a:r>
              <a:rPr lang="fr-FR" dirty="0" smtClean="0"/>
              <a:t> partir des discussions de la phase d’émergence et des priorités votée sur le Grand Journal, création par les participants d’un nouvel ordre du jour autour de leurs projets pour définir des plans d’actions concrets à mettre en œuvre post-forum</a:t>
            </a:r>
            <a:endParaRPr lang="fr-FR" dirty="0"/>
          </a:p>
          <a:p>
            <a:endParaRPr lang="fr-FR" dirty="0"/>
          </a:p>
        </p:txBody>
      </p:sp>
      <p:sp>
        <p:nvSpPr>
          <p:cNvPr id="6" name="Espace réservé du numéro de diapositive 5"/>
          <p:cNvSpPr>
            <a:spLocks noGrp="1"/>
          </p:cNvSpPr>
          <p:nvPr>
            <p:ph type="sldNum" sz="quarter" idx="12"/>
          </p:nvPr>
        </p:nvSpPr>
        <p:spPr/>
        <p:txBody>
          <a:bodyPr/>
          <a:lstStyle/>
          <a:p>
            <a:fld id="{3C6DA9BA-C34C-46B3-9481-30244CE632BB}" type="slidenum">
              <a:rPr lang="fr-FR" smtClean="0"/>
              <a:pPr/>
              <a:t>29</a:t>
            </a:fld>
            <a:endParaRPr lang="fr-FR"/>
          </a:p>
        </p:txBody>
      </p:sp>
      <p:pic>
        <p:nvPicPr>
          <p:cNvPr id="7" name="Image 5" descr="Forum_Ouvert_260213_117.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08440" y="3695762"/>
            <a:ext cx="4272552" cy="2843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5219388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0" y="2515566"/>
            <a:ext cx="9906000" cy="2671808"/>
          </a:xfrm>
        </p:spPr>
        <p:txBody>
          <a:bodyPr>
            <a:normAutofit/>
          </a:bodyPr>
          <a:lstStyle/>
          <a:p>
            <a:pPr marL="514350" indent="-514350" algn="ctr">
              <a:spcAft>
                <a:spcPts val="1800"/>
              </a:spcAft>
              <a:buFont typeface="Tahoma" panose="020B0604030504040204" pitchFamily="34" charset="0"/>
              <a:buAutoNum type="arabicPeriod"/>
            </a:pPr>
            <a:r>
              <a:rPr lang="fr-FR" sz="4400" b="1" dirty="0" smtClean="0"/>
              <a:t> Présentation </a:t>
            </a:r>
            <a:r>
              <a:rPr lang="fr-FR" sz="4400" b="1" dirty="0"/>
              <a:t>de </a:t>
            </a:r>
            <a:r>
              <a:rPr lang="fr-FR" sz="4400" b="1" dirty="0" smtClean="0"/>
              <a:t>l’outil</a:t>
            </a:r>
            <a:endParaRPr lang="fr-FR" sz="4400" b="1" dirty="0"/>
          </a:p>
        </p:txBody>
      </p:sp>
      <p:sp>
        <p:nvSpPr>
          <p:cNvPr id="6" name="Espace réservé du numéro de diapositive 5"/>
          <p:cNvSpPr>
            <a:spLocks noGrp="1"/>
          </p:cNvSpPr>
          <p:nvPr>
            <p:ph type="sldNum" sz="quarter" idx="12"/>
          </p:nvPr>
        </p:nvSpPr>
        <p:spPr/>
        <p:txBody>
          <a:bodyPr/>
          <a:lstStyle/>
          <a:p>
            <a:fld id="{3C6DA9BA-C34C-46B3-9481-30244CE632BB}" type="slidenum">
              <a:rPr lang="fr-FR" smtClean="0"/>
              <a:pPr/>
              <a:t>3</a:t>
            </a:fld>
            <a:endParaRPr lang="fr-FR"/>
          </a:p>
        </p:txBody>
      </p:sp>
    </p:spTree>
    <p:extLst>
      <p:ext uri="{BB962C8B-B14F-4D97-AF65-F5344CB8AC3E}">
        <p14:creationId xmlns:p14="http://schemas.microsoft.com/office/powerpoint/2010/main" val="357882849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17444" y="517526"/>
            <a:ext cx="9312966" cy="4351338"/>
          </a:xfrm>
        </p:spPr>
        <p:txBody>
          <a:bodyPr/>
          <a:lstStyle/>
          <a:p>
            <a:pPr marL="0" indent="0">
              <a:buNone/>
            </a:pPr>
            <a:r>
              <a:rPr lang="fr-FR" sz="3200" b="1" dirty="0">
                <a:solidFill>
                  <a:srgbClr val="80C342"/>
                </a:solidFill>
              </a:rPr>
              <a:t>Un temps de clôture </a:t>
            </a:r>
            <a:r>
              <a:rPr lang="fr-FR" sz="3200" dirty="0"/>
              <a:t>du </a:t>
            </a:r>
            <a:r>
              <a:rPr lang="fr-FR" sz="3200" dirty="0" smtClean="0"/>
              <a:t>forum ouvert</a:t>
            </a:r>
            <a:r>
              <a:rPr lang="fr-FR" sz="3200" dirty="0"/>
              <a:t>, en cercle    </a:t>
            </a:r>
          </a:p>
          <a:p>
            <a:endParaRPr lang="fr-FR" dirty="0"/>
          </a:p>
        </p:txBody>
      </p:sp>
      <p:sp>
        <p:nvSpPr>
          <p:cNvPr id="6" name="Espace réservé du numéro de diapositive 5"/>
          <p:cNvSpPr>
            <a:spLocks noGrp="1"/>
          </p:cNvSpPr>
          <p:nvPr>
            <p:ph type="sldNum" sz="quarter" idx="12"/>
          </p:nvPr>
        </p:nvSpPr>
        <p:spPr/>
        <p:txBody>
          <a:bodyPr/>
          <a:lstStyle/>
          <a:p>
            <a:fld id="{3C6DA9BA-C34C-46B3-9481-30244CE632BB}" type="slidenum">
              <a:rPr lang="fr-FR" smtClean="0"/>
              <a:pPr/>
              <a:t>30</a:t>
            </a:fld>
            <a:endParaRPr lang="fr-FR"/>
          </a:p>
        </p:txBody>
      </p:sp>
      <p:pic>
        <p:nvPicPr>
          <p:cNvPr id="7" name="Image 8" descr="Forum_Ouvert_260213_125.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4313" y="1440173"/>
            <a:ext cx="4800600" cy="319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Image 7" descr="Forum_Ouvert_260213_127.jp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27512" y="2922104"/>
            <a:ext cx="5145088" cy="3424238"/>
          </a:xfrm>
          <a:prstGeom prst="rect">
            <a:avLst/>
          </a:prstGeom>
          <a:noFill/>
          <a:ln w="57150">
            <a:solidFill>
              <a:schemeClr val="bg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8006411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0" y="2515566"/>
            <a:ext cx="9906000" cy="2671808"/>
          </a:xfrm>
        </p:spPr>
        <p:txBody>
          <a:bodyPr>
            <a:normAutofit/>
          </a:bodyPr>
          <a:lstStyle/>
          <a:p>
            <a:pPr marL="0" indent="0" algn="ctr">
              <a:spcAft>
                <a:spcPts val="1800"/>
              </a:spcAft>
              <a:buNone/>
            </a:pPr>
            <a:r>
              <a:rPr lang="fr-FR" sz="4400" b="1" dirty="0" smtClean="0">
                <a:solidFill>
                  <a:srgbClr val="80C342"/>
                </a:solidFill>
              </a:rPr>
              <a:t>3.</a:t>
            </a:r>
            <a:r>
              <a:rPr lang="fr-FR" sz="4400" b="1" dirty="0"/>
              <a:t> </a:t>
            </a:r>
            <a:r>
              <a:rPr lang="fr-FR" sz="4400" b="1" dirty="0" smtClean="0"/>
              <a:t>Retours d’expériences</a:t>
            </a:r>
            <a:endParaRPr lang="fr-FR" sz="4400" b="1" dirty="0"/>
          </a:p>
        </p:txBody>
      </p:sp>
      <p:sp>
        <p:nvSpPr>
          <p:cNvPr id="6" name="Espace réservé du numéro de diapositive 5"/>
          <p:cNvSpPr>
            <a:spLocks noGrp="1"/>
          </p:cNvSpPr>
          <p:nvPr>
            <p:ph type="sldNum" sz="quarter" idx="12"/>
          </p:nvPr>
        </p:nvSpPr>
        <p:spPr/>
        <p:txBody>
          <a:bodyPr/>
          <a:lstStyle/>
          <a:p>
            <a:fld id="{3C6DA9BA-C34C-46B3-9481-30244CE632BB}" type="slidenum">
              <a:rPr/>
              <a:pPr/>
              <a:t>31</a:t>
            </a:fld>
            <a:endParaRPr/>
          </a:p>
        </p:txBody>
      </p:sp>
      <p:sp>
        <p:nvSpPr>
          <p:cNvPr id="4" name="Rectangle à coins arrondis 3"/>
          <p:cNvSpPr/>
          <p:nvPr/>
        </p:nvSpPr>
        <p:spPr>
          <a:xfrm>
            <a:off x="8534398" y="101602"/>
            <a:ext cx="1253067" cy="863600"/>
          </a:xfrm>
          <a:prstGeom prst="roundRect">
            <a:avLst/>
          </a:prstGeom>
          <a:solidFill>
            <a:schemeClr val="bg1"/>
          </a:solidFill>
          <a:ln>
            <a:solidFill>
              <a:srgbClr val="552C2E"/>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smtClean="0">
                <a:solidFill>
                  <a:srgbClr val="80C342"/>
                </a:solidFill>
              </a:rPr>
              <a:t>Élus</a:t>
            </a:r>
          </a:p>
          <a:p>
            <a:pPr algn="ctr"/>
            <a:r>
              <a:rPr lang="fr-FR" dirty="0" smtClean="0">
                <a:solidFill>
                  <a:srgbClr val="80C342"/>
                </a:solidFill>
              </a:rPr>
              <a:t>Hiérarchie</a:t>
            </a:r>
            <a:endParaRPr lang="fr-FR" dirty="0">
              <a:solidFill>
                <a:srgbClr val="80C342"/>
              </a:solidFill>
            </a:endParaRPr>
          </a:p>
        </p:txBody>
      </p:sp>
      <p:pic>
        <p:nvPicPr>
          <p:cNvPr id="5" name="Image 4" descr="AA002733.png"/>
          <p:cNvPicPr>
            <a:picLocks noChangeAspect="1"/>
          </p:cNvPicPr>
          <p:nvPr/>
        </p:nvPicPr>
        <p:blipFill>
          <a:blip r:embed="rId3"/>
          <a:stretch>
            <a:fillRect/>
          </a:stretch>
        </p:blipFill>
        <p:spPr>
          <a:xfrm rot="19828612">
            <a:off x="7682644" y="270933"/>
            <a:ext cx="1167723" cy="729827"/>
          </a:xfrm>
          <a:prstGeom prst="rect">
            <a:avLst/>
          </a:prstGeom>
        </p:spPr>
      </p:pic>
    </p:spTree>
    <p:extLst>
      <p:ext uri="{BB962C8B-B14F-4D97-AF65-F5344CB8AC3E}">
        <p14:creationId xmlns:p14="http://schemas.microsoft.com/office/powerpoint/2010/main" val="46814066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59026" y="367748"/>
            <a:ext cx="9571383" cy="957815"/>
          </a:xfrm>
        </p:spPr>
        <p:txBody>
          <a:bodyPr>
            <a:normAutofit/>
          </a:bodyPr>
          <a:lstStyle/>
          <a:p>
            <a:r>
              <a:rPr lang="fr-FR" sz="3200" dirty="0" smtClean="0"/>
              <a:t>Les retours d’expérience du forum ouvert</a:t>
            </a:r>
            <a:endParaRPr lang="fr-FR" sz="3200" dirty="0"/>
          </a:p>
        </p:txBody>
      </p:sp>
      <p:sp>
        <p:nvSpPr>
          <p:cNvPr id="3" name="Espace réservé du contenu 2"/>
          <p:cNvSpPr>
            <a:spLocks noGrp="1"/>
          </p:cNvSpPr>
          <p:nvPr>
            <p:ph idx="1"/>
          </p:nvPr>
        </p:nvSpPr>
        <p:spPr>
          <a:xfrm>
            <a:off x="681038" y="2005014"/>
            <a:ext cx="8543925" cy="4351338"/>
          </a:xfrm>
        </p:spPr>
        <p:txBody>
          <a:bodyPr/>
          <a:lstStyle/>
          <a:p>
            <a:endParaRPr lang="fr-FR" dirty="0"/>
          </a:p>
        </p:txBody>
      </p:sp>
      <p:sp>
        <p:nvSpPr>
          <p:cNvPr id="6" name="Espace réservé du numéro de diapositive 5"/>
          <p:cNvSpPr>
            <a:spLocks noGrp="1"/>
          </p:cNvSpPr>
          <p:nvPr>
            <p:ph type="sldNum" sz="quarter" idx="12"/>
          </p:nvPr>
        </p:nvSpPr>
        <p:spPr/>
        <p:txBody>
          <a:bodyPr/>
          <a:lstStyle/>
          <a:p>
            <a:fld id="{3C6DA9BA-C34C-46B3-9481-30244CE632BB}" type="slidenum">
              <a:rPr lang="fr-FR" smtClean="0"/>
              <a:pPr/>
              <a:t>32</a:t>
            </a:fld>
            <a:endParaRPr lang="fr-FR"/>
          </a:p>
        </p:txBody>
      </p:sp>
      <p:pic>
        <p:nvPicPr>
          <p:cNvPr id="7"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t="3772" b="30159"/>
          <a:stretch/>
        </p:blipFill>
        <p:spPr bwMode="auto">
          <a:xfrm>
            <a:off x="-50973" y="1389496"/>
            <a:ext cx="9956973" cy="4295688"/>
          </a:xfrm>
          <a:prstGeom prst="rect">
            <a:avLst/>
          </a:prstGeom>
          <a:solidFill>
            <a:schemeClr val="bg1"/>
          </a:solidFill>
          <a:ln>
            <a:noFill/>
          </a:ln>
          <a:extLst/>
        </p:spPr>
      </p:pic>
    </p:spTree>
    <p:extLst>
      <p:ext uri="{BB962C8B-B14F-4D97-AF65-F5344CB8AC3E}">
        <p14:creationId xmlns:p14="http://schemas.microsoft.com/office/powerpoint/2010/main" val="196425426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6999" y="347870"/>
            <a:ext cx="9550358" cy="788600"/>
          </a:xfrm>
        </p:spPr>
        <p:txBody>
          <a:bodyPr>
            <a:normAutofit fontScale="90000"/>
          </a:bodyPr>
          <a:lstStyle/>
          <a:p>
            <a:r>
              <a:rPr lang="fr-FR" sz="3600" dirty="0"/>
              <a:t>Expérimentation ARENE</a:t>
            </a:r>
            <a:r>
              <a:rPr lang="fr-FR" sz="4000" dirty="0"/>
              <a:t/>
            </a:r>
            <a:br>
              <a:rPr lang="fr-FR" sz="4000" dirty="0"/>
            </a:br>
            <a:endParaRPr lang="fr-FR" sz="2400" dirty="0"/>
          </a:p>
        </p:txBody>
      </p:sp>
      <p:sp>
        <p:nvSpPr>
          <p:cNvPr id="3" name="Espace réservé du contenu 2"/>
          <p:cNvSpPr>
            <a:spLocks noGrp="1"/>
          </p:cNvSpPr>
          <p:nvPr>
            <p:ph idx="1"/>
          </p:nvPr>
        </p:nvSpPr>
        <p:spPr>
          <a:xfrm>
            <a:off x="506895" y="1023730"/>
            <a:ext cx="8935279" cy="5018940"/>
          </a:xfrm>
        </p:spPr>
        <p:txBody>
          <a:bodyPr>
            <a:noAutofit/>
          </a:bodyPr>
          <a:lstStyle/>
          <a:p>
            <a:pPr marL="0" indent="0" algn="ctr">
              <a:lnSpc>
                <a:spcPct val="100000"/>
              </a:lnSpc>
              <a:spcBef>
                <a:spcPts val="600"/>
              </a:spcBef>
              <a:buNone/>
            </a:pPr>
            <a:r>
              <a:rPr lang="fr-FR" sz="2200" b="1" dirty="0" smtClean="0"/>
              <a:t>Objectif : </a:t>
            </a:r>
            <a:r>
              <a:rPr lang="fr-FR" sz="2200" b="1" dirty="0" smtClean="0">
                <a:solidFill>
                  <a:srgbClr val="80C342"/>
                </a:solidFill>
              </a:rPr>
              <a:t>expérimenter </a:t>
            </a:r>
            <a:r>
              <a:rPr lang="fr-FR" sz="2200" b="1" dirty="0">
                <a:solidFill>
                  <a:srgbClr val="80C342"/>
                </a:solidFill>
              </a:rPr>
              <a:t>en 2013 la mise en œuvre de </a:t>
            </a:r>
            <a:r>
              <a:rPr lang="fr-FR" sz="2200" b="1" dirty="0" smtClean="0">
                <a:solidFill>
                  <a:srgbClr val="80C342"/>
                </a:solidFill>
              </a:rPr>
              <a:t>forums ouverts </a:t>
            </a:r>
            <a:r>
              <a:rPr lang="fr-FR" sz="2200" b="1" dirty="0">
                <a:solidFill>
                  <a:srgbClr val="80C342"/>
                </a:solidFill>
              </a:rPr>
              <a:t>dans le cadre d’un </a:t>
            </a:r>
            <a:r>
              <a:rPr lang="fr-FR" sz="2200" b="1" dirty="0" smtClean="0">
                <a:solidFill>
                  <a:srgbClr val="80C342"/>
                </a:solidFill>
              </a:rPr>
              <a:t>A21 </a:t>
            </a:r>
            <a:r>
              <a:rPr lang="fr-FR" sz="2200" b="1" dirty="0">
                <a:solidFill>
                  <a:srgbClr val="80C342"/>
                </a:solidFill>
              </a:rPr>
              <a:t>et/ou PCET en </a:t>
            </a:r>
            <a:r>
              <a:rPr lang="fr-FR" sz="2200" b="1" dirty="0" smtClean="0">
                <a:solidFill>
                  <a:srgbClr val="80C342"/>
                </a:solidFill>
              </a:rPr>
              <a:t>Île-de-France</a:t>
            </a:r>
          </a:p>
          <a:p>
            <a:pPr marL="0" indent="0">
              <a:lnSpc>
                <a:spcPct val="100000"/>
              </a:lnSpc>
              <a:buNone/>
            </a:pPr>
            <a:endParaRPr lang="fr-FR" sz="1600" dirty="0" smtClean="0"/>
          </a:p>
          <a:p>
            <a:pPr>
              <a:spcBef>
                <a:spcPts val="1400"/>
              </a:spcBef>
            </a:pPr>
            <a:r>
              <a:rPr lang="fr-FR" sz="2400" dirty="0" smtClean="0"/>
              <a:t>Des </a:t>
            </a:r>
            <a:r>
              <a:rPr lang="fr-FR" sz="2400" dirty="0"/>
              <a:t>collectivités </a:t>
            </a:r>
            <a:r>
              <a:rPr lang="fr-FR" sz="2400" i="1" dirty="0" smtClean="0"/>
              <a:t>expérimentatrices</a:t>
            </a:r>
            <a:r>
              <a:rPr lang="fr-FR" sz="2400" i="1" dirty="0"/>
              <a:t>, observatrices </a:t>
            </a:r>
            <a:r>
              <a:rPr lang="fr-FR" sz="2400" dirty="0"/>
              <a:t>et </a:t>
            </a:r>
            <a:r>
              <a:rPr lang="fr-FR" sz="2400" i="1" dirty="0" smtClean="0"/>
              <a:t>ressources</a:t>
            </a:r>
          </a:p>
          <a:p>
            <a:pPr>
              <a:spcBef>
                <a:spcPts val="1400"/>
              </a:spcBef>
            </a:pPr>
            <a:r>
              <a:rPr lang="fr-FR" sz="2400" dirty="0" smtClean="0"/>
              <a:t>Un </a:t>
            </a:r>
            <a:r>
              <a:rPr lang="fr-FR" sz="2400" dirty="0"/>
              <a:t>travail collectif avec le </a:t>
            </a:r>
            <a:r>
              <a:rPr lang="fr-FR" sz="2400" dirty="0" smtClean="0"/>
              <a:t>groupe</a:t>
            </a:r>
          </a:p>
          <a:p>
            <a:pPr>
              <a:spcBef>
                <a:spcPts val="1400"/>
              </a:spcBef>
            </a:pPr>
            <a:r>
              <a:rPr lang="fr-FR" sz="2400" dirty="0" smtClean="0"/>
              <a:t>Un </a:t>
            </a:r>
            <a:r>
              <a:rPr lang="fr-FR" sz="2400" dirty="0"/>
              <a:t>accompagnement des collectivités </a:t>
            </a:r>
            <a:r>
              <a:rPr lang="fr-FR" sz="2400" dirty="0" smtClean="0"/>
              <a:t>organisatrices dans leur propre forum ouvert</a:t>
            </a:r>
            <a:endParaRPr lang="fr-FR" sz="2400" dirty="0"/>
          </a:p>
          <a:p>
            <a:pPr>
              <a:spcBef>
                <a:spcPts val="1400"/>
              </a:spcBef>
            </a:pPr>
            <a:r>
              <a:rPr lang="fr-FR" sz="2400" dirty="0"/>
              <a:t>Un travail de capitalisation et de diffusion aux autres collectivités franciliennes </a:t>
            </a:r>
          </a:p>
          <a:p>
            <a:pPr lvl="2">
              <a:spcBef>
                <a:spcPts val="1400"/>
              </a:spcBef>
            </a:pPr>
            <a:r>
              <a:rPr lang="fr-FR" dirty="0"/>
              <a:t>Des fiches de retours d’expériences françaises</a:t>
            </a:r>
          </a:p>
          <a:p>
            <a:pPr lvl="2">
              <a:spcBef>
                <a:spcPts val="1400"/>
              </a:spcBef>
            </a:pPr>
            <a:r>
              <a:rPr lang="fr-FR" dirty="0"/>
              <a:t>Un recueil de préconisations </a:t>
            </a:r>
            <a:r>
              <a:rPr lang="fr-FR" dirty="0" smtClean="0"/>
              <a:t>et un kit outils pour </a:t>
            </a:r>
            <a:r>
              <a:rPr lang="fr-FR" dirty="0"/>
              <a:t>les techniciens en charge de la concertation dans les </a:t>
            </a:r>
            <a:r>
              <a:rPr lang="fr-FR" dirty="0" smtClean="0"/>
              <a:t>A21 </a:t>
            </a:r>
            <a:r>
              <a:rPr lang="fr-FR" dirty="0"/>
              <a:t>et </a:t>
            </a:r>
            <a:r>
              <a:rPr lang="fr-FR" dirty="0" smtClean="0"/>
              <a:t>PCET en 2014</a:t>
            </a:r>
            <a:endParaRPr lang="fr-FR" dirty="0"/>
          </a:p>
          <a:p>
            <a:endParaRPr lang="fr-FR" sz="2200" dirty="0"/>
          </a:p>
        </p:txBody>
      </p:sp>
      <p:sp>
        <p:nvSpPr>
          <p:cNvPr id="6" name="Espace réservé du numéro de diapositive 5"/>
          <p:cNvSpPr>
            <a:spLocks noGrp="1"/>
          </p:cNvSpPr>
          <p:nvPr>
            <p:ph type="sldNum" sz="quarter" idx="12"/>
          </p:nvPr>
        </p:nvSpPr>
        <p:spPr/>
        <p:txBody>
          <a:bodyPr/>
          <a:lstStyle/>
          <a:p>
            <a:fld id="{3C6DA9BA-C34C-46B3-9481-30244CE632BB}" type="slidenum">
              <a:rPr lang="fr-FR" smtClean="0"/>
              <a:pPr/>
              <a:t>33</a:t>
            </a:fld>
            <a:endParaRPr lang="fr-FR"/>
          </a:p>
        </p:txBody>
      </p:sp>
    </p:spTree>
    <p:extLst>
      <p:ext uri="{BB962C8B-B14F-4D97-AF65-F5344CB8AC3E}">
        <p14:creationId xmlns:p14="http://schemas.microsoft.com/office/powerpoint/2010/main" val="24445089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29209" y="347870"/>
            <a:ext cx="9611140" cy="1441173"/>
          </a:xfrm>
        </p:spPr>
        <p:txBody>
          <a:bodyPr>
            <a:normAutofit/>
          </a:bodyPr>
          <a:lstStyle/>
          <a:p>
            <a:r>
              <a:rPr lang="fr-FR" sz="3200" dirty="0">
                <a:solidFill>
                  <a:srgbClr val="68B133"/>
                </a:solidFill>
              </a:rPr>
              <a:t>Expérimentation ARENE</a:t>
            </a:r>
            <a:br>
              <a:rPr lang="fr-FR" sz="3200" dirty="0">
                <a:solidFill>
                  <a:srgbClr val="68B133"/>
                </a:solidFill>
              </a:rPr>
            </a:br>
            <a:r>
              <a:rPr lang="fr-FR" sz="2800" dirty="0">
                <a:solidFill>
                  <a:srgbClr val="68B133"/>
                </a:solidFill>
              </a:rPr>
              <a:t>« Notre » </a:t>
            </a:r>
            <a:r>
              <a:rPr lang="fr-FR" sz="2800" dirty="0" smtClean="0">
                <a:solidFill>
                  <a:srgbClr val="68B133"/>
                </a:solidFill>
              </a:rPr>
              <a:t>forum ouvert</a:t>
            </a:r>
            <a:r>
              <a:rPr lang="fr-FR" sz="2800" dirty="0">
                <a:solidFill>
                  <a:srgbClr val="68B133"/>
                </a:solidFill>
              </a:rPr>
              <a:t>, le 26/02/2013</a:t>
            </a:r>
            <a:endParaRPr lang="fr-FR" sz="3200" dirty="0"/>
          </a:p>
        </p:txBody>
      </p:sp>
      <p:sp>
        <p:nvSpPr>
          <p:cNvPr id="3" name="Espace réservé du contenu 2"/>
          <p:cNvSpPr>
            <a:spLocks noGrp="1"/>
          </p:cNvSpPr>
          <p:nvPr>
            <p:ph idx="1"/>
          </p:nvPr>
        </p:nvSpPr>
        <p:spPr>
          <a:xfrm>
            <a:off x="546652" y="2005014"/>
            <a:ext cx="8855765" cy="4351338"/>
          </a:xfrm>
        </p:spPr>
        <p:txBody>
          <a:bodyPr/>
          <a:lstStyle/>
          <a:p>
            <a:r>
              <a:rPr lang="fr-FR" b="1" dirty="0"/>
              <a:t>Nombre de participants: </a:t>
            </a:r>
            <a:r>
              <a:rPr lang="fr-FR" dirty="0"/>
              <a:t>17</a:t>
            </a:r>
          </a:p>
          <a:p>
            <a:endParaRPr lang="fr-FR" b="1" dirty="0"/>
          </a:p>
          <a:p>
            <a:r>
              <a:rPr lang="fr-FR" b="1" dirty="0"/>
              <a:t>Équipe d’organisation</a:t>
            </a:r>
            <a:r>
              <a:rPr lang="fr-FR" dirty="0"/>
              <a:t>: 3 + facilitatrice</a:t>
            </a:r>
          </a:p>
          <a:p>
            <a:endParaRPr lang="fr-FR" dirty="0"/>
          </a:p>
          <a:p>
            <a:r>
              <a:rPr lang="fr-FR" b="1" dirty="0"/>
              <a:t>Partenaire</a:t>
            </a:r>
            <a:r>
              <a:rPr lang="fr-FR" dirty="0"/>
              <a:t>: Mairie de Paris </a:t>
            </a:r>
            <a:r>
              <a:rPr lang="fr-FR" dirty="0" smtClean="0"/>
              <a:t>- </a:t>
            </a:r>
            <a:r>
              <a:rPr lang="fr-FR" dirty="0"/>
              <a:t>Maison des Acteurs du Paris durable</a:t>
            </a:r>
          </a:p>
          <a:p>
            <a:endParaRPr lang="fr-FR" dirty="0"/>
          </a:p>
        </p:txBody>
      </p:sp>
      <p:sp>
        <p:nvSpPr>
          <p:cNvPr id="6" name="Espace réservé du numéro de diapositive 5"/>
          <p:cNvSpPr>
            <a:spLocks noGrp="1"/>
          </p:cNvSpPr>
          <p:nvPr>
            <p:ph type="sldNum" sz="quarter" idx="12"/>
          </p:nvPr>
        </p:nvSpPr>
        <p:spPr/>
        <p:txBody>
          <a:bodyPr/>
          <a:lstStyle/>
          <a:p>
            <a:fld id="{3C6DA9BA-C34C-46B3-9481-30244CE632BB}" type="slidenum">
              <a:rPr lang="fr-FR" smtClean="0"/>
              <a:pPr/>
              <a:t>34</a:t>
            </a:fld>
            <a:endParaRPr lang="fr-FR"/>
          </a:p>
        </p:txBody>
      </p:sp>
    </p:spTree>
    <p:extLst>
      <p:ext uri="{BB962C8B-B14F-4D97-AF65-F5344CB8AC3E}">
        <p14:creationId xmlns:p14="http://schemas.microsoft.com/office/powerpoint/2010/main" val="312184037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78904" y="318052"/>
            <a:ext cx="9581322" cy="928541"/>
          </a:xfrm>
        </p:spPr>
        <p:txBody>
          <a:bodyPr>
            <a:normAutofit/>
          </a:bodyPr>
          <a:lstStyle/>
          <a:p>
            <a:r>
              <a:rPr lang="fr-FR" sz="3200" dirty="0">
                <a:solidFill>
                  <a:srgbClr val="68B133"/>
                </a:solidFill>
              </a:rPr>
              <a:t>Expérimentation ARENE</a:t>
            </a:r>
            <a:r>
              <a:rPr lang="fr-FR" sz="4000" dirty="0">
                <a:solidFill>
                  <a:srgbClr val="68B133"/>
                </a:solidFill>
              </a:rPr>
              <a:t/>
            </a:r>
            <a:br>
              <a:rPr lang="fr-FR" sz="4000" dirty="0">
                <a:solidFill>
                  <a:srgbClr val="68B133"/>
                </a:solidFill>
              </a:rPr>
            </a:br>
            <a:r>
              <a:rPr lang="fr-FR" sz="2400" b="0" dirty="0">
                <a:solidFill>
                  <a:srgbClr val="68B133"/>
                </a:solidFill>
              </a:rPr>
              <a:t>Retours des organisatrices</a:t>
            </a:r>
            <a:endParaRPr lang="fr-FR" sz="3200" b="0" dirty="0"/>
          </a:p>
        </p:txBody>
      </p:sp>
      <p:sp>
        <p:nvSpPr>
          <p:cNvPr id="3" name="Espace réservé du contenu 2"/>
          <p:cNvSpPr>
            <a:spLocks noGrp="1"/>
          </p:cNvSpPr>
          <p:nvPr>
            <p:ph idx="1"/>
          </p:nvPr>
        </p:nvSpPr>
        <p:spPr>
          <a:xfrm>
            <a:off x="1340069" y="1349829"/>
            <a:ext cx="7884894" cy="5262861"/>
          </a:xfrm>
        </p:spPr>
        <p:txBody>
          <a:bodyPr>
            <a:normAutofit lnSpcReduction="10000"/>
          </a:bodyPr>
          <a:lstStyle/>
          <a:p>
            <a:r>
              <a:rPr lang="fr-FR" sz="2600" dirty="0"/>
              <a:t>Budget temps</a:t>
            </a:r>
          </a:p>
          <a:p>
            <a:pPr lvl="2"/>
            <a:r>
              <a:rPr lang="fr-FR" dirty="0" smtClean="0"/>
              <a:t>Cheffe de projet 		10 </a:t>
            </a:r>
            <a:r>
              <a:rPr lang="fr-FR" dirty="0"/>
              <a:t>j</a:t>
            </a:r>
          </a:p>
          <a:p>
            <a:pPr lvl="2"/>
            <a:r>
              <a:rPr lang="fr-FR" dirty="0" smtClean="0"/>
              <a:t>Chargée de communication</a:t>
            </a:r>
            <a:r>
              <a:rPr lang="fr-FR" dirty="0"/>
              <a:t>	 </a:t>
            </a:r>
            <a:r>
              <a:rPr lang="fr-FR" dirty="0" smtClean="0"/>
              <a:t> 5 </a:t>
            </a:r>
            <a:r>
              <a:rPr lang="fr-FR" dirty="0"/>
              <a:t>j</a:t>
            </a:r>
          </a:p>
          <a:p>
            <a:pPr lvl="2"/>
            <a:r>
              <a:rPr lang="fr-FR" dirty="0" smtClean="0"/>
              <a:t>Assistante </a:t>
            </a:r>
            <a:r>
              <a:rPr lang="fr-FR" dirty="0"/>
              <a:t>	</a:t>
            </a:r>
            <a:r>
              <a:rPr lang="fr-FR" dirty="0" smtClean="0"/>
              <a:t>		  2 </a:t>
            </a:r>
            <a:r>
              <a:rPr lang="fr-FR" dirty="0"/>
              <a:t>j</a:t>
            </a:r>
          </a:p>
          <a:p>
            <a:r>
              <a:rPr lang="fr-FR" sz="2600" dirty="0"/>
              <a:t>Outil spécifique de gestion de projet à </a:t>
            </a:r>
            <a:r>
              <a:rPr lang="fr-FR" sz="2600" dirty="0" smtClean="0"/>
              <a:t>partager</a:t>
            </a:r>
          </a:p>
          <a:p>
            <a:endParaRPr lang="fr-FR" dirty="0"/>
          </a:p>
          <a:p>
            <a:endParaRPr lang="fr-FR" dirty="0"/>
          </a:p>
          <a:p>
            <a:endParaRPr lang="fr-FR" dirty="0"/>
          </a:p>
          <a:p>
            <a:endParaRPr lang="fr-FR" dirty="0"/>
          </a:p>
          <a:p>
            <a:endParaRPr lang="fr-FR" dirty="0"/>
          </a:p>
          <a:p>
            <a:endParaRPr lang="fr-FR" sz="1700" dirty="0"/>
          </a:p>
          <a:p>
            <a:r>
              <a:rPr lang="fr-FR" sz="2600" dirty="0"/>
              <a:t>Des rôles détaillés et attribués</a:t>
            </a:r>
          </a:p>
          <a:p>
            <a:endParaRPr lang="fr-FR" dirty="0"/>
          </a:p>
        </p:txBody>
      </p:sp>
      <p:sp>
        <p:nvSpPr>
          <p:cNvPr id="6" name="Espace réservé du numéro de diapositive 5"/>
          <p:cNvSpPr>
            <a:spLocks noGrp="1"/>
          </p:cNvSpPr>
          <p:nvPr>
            <p:ph type="sldNum" sz="quarter" idx="12"/>
          </p:nvPr>
        </p:nvSpPr>
        <p:spPr/>
        <p:txBody>
          <a:bodyPr/>
          <a:lstStyle/>
          <a:p>
            <a:fld id="{3C6DA9BA-C34C-46B3-9481-30244CE632BB}" type="slidenum">
              <a:rPr lang="fr-FR" smtClean="0"/>
              <a:pPr/>
              <a:t>35</a:t>
            </a:fld>
            <a:endParaRPr lang="fr-FR"/>
          </a:p>
        </p:txBody>
      </p:sp>
      <p:pic>
        <p:nvPicPr>
          <p:cNvPr id="7" name="Image 5" descr="Action - experimentation du FO  alias.jpg"/>
          <p:cNvPicPr>
            <a:picLocks noChangeAspect="1"/>
          </p:cNvPicPr>
          <p:nvPr/>
        </p:nvPicPr>
        <p:blipFill rotWithShape="1">
          <a:blip r:embed="rId3" cstate="print">
            <a:extLst>
              <a:ext uri="{28A0092B-C50C-407E-A947-70E740481C1C}">
                <a14:useLocalDpi xmlns:a14="http://schemas.microsoft.com/office/drawing/2010/main" val="0"/>
              </a:ext>
            </a:extLst>
          </a:blip>
          <a:srcRect b="6999"/>
          <a:stretch/>
        </p:blipFill>
        <p:spPr bwMode="auto">
          <a:xfrm>
            <a:off x="373917" y="3167743"/>
            <a:ext cx="9191296" cy="26068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0898127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81038" y="0"/>
            <a:ext cx="8543925" cy="1325563"/>
          </a:xfrm>
        </p:spPr>
        <p:txBody>
          <a:bodyPr>
            <a:normAutofit/>
          </a:bodyPr>
          <a:lstStyle/>
          <a:p>
            <a:r>
              <a:rPr lang="fr-FR" sz="3200" dirty="0"/>
              <a:t>Expérimentation ARENE</a:t>
            </a:r>
            <a:br>
              <a:rPr lang="fr-FR" sz="3200" dirty="0"/>
            </a:br>
            <a:r>
              <a:rPr lang="fr-FR" sz="2400" b="0" dirty="0"/>
              <a:t>Retours des participants</a:t>
            </a:r>
            <a:endParaRPr lang="fr-FR" sz="3200" b="0" dirty="0"/>
          </a:p>
        </p:txBody>
      </p:sp>
      <p:sp>
        <p:nvSpPr>
          <p:cNvPr id="3" name="Espace réservé du contenu 2"/>
          <p:cNvSpPr>
            <a:spLocks noGrp="1"/>
          </p:cNvSpPr>
          <p:nvPr>
            <p:ph idx="1"/>
          </p:nvPr>
        </p:nvSpPr>
        <p:spPr>
          <a:xfrm>
            <a:off x="76688" y="1515510"/>
            <a:ext cx="4857777" cy="4679344"/>
          </a:xfrm>
          <a:solidFill>
            <a:srgbClr val="80C342"/>
          </a:solidFill>
        </p:spPr>
        <p:txBody>
          <a:bodyPr>
            <a:noAutofit/>
          </a:bodyPr>
          <a:lstStyle/>
          <a:p>
            <a:pPr>
              <a:spcBef>
                <a:spcPts val="1800"/>
              </a:spcBef>
              <a:buClr>
                <a:srgbClr val="552C2E"/>
              </a:buClr>
            </a:pPr>
            <a:r>
              <a:rPr lang="fr-FR" sz="2000" dirty="0">
                <a:solidFill>
                  <a:schemeClr val="bg1"/>
                </a:solidFill>
              </a:rPr>
              <a:t>Le fait de pouvoir faire émerger des idées, des projets à partir de la diversité des participants</a:t>
            </a:r>
          </a:p>
          <a:p>
            <a:pPr>
              <a:spcBef>
                <a:spcPts val="1800"/>
              </a:spcBef>
              <a:buClr>
                <a:srgbClr val="552C2E"/>
              </a:buClr>
            </a:pPr>
            <a:r>
              <a:rPr lang="fr-FR" sz="2000" dirty="0">
                <a:solidFill>
                  <a:schemeClr val="bg1"/>
                </a:solidFill>
              </a:rPr>
              <a:t>Une nouvelle méthode, des rencontres</a:t>
            </a:r>
          </a:p>
          <a:p>
            <a:pPr>
              <a:spcBef>
                <a:spcPts val="1800"/>
              </a:spcBef>
              <a:buClr>
                <a:srgbClr val="552C2E"/>
              </a:buClr>
            </a:pPr>
            <a:r>
              <a:rPr lang="fr-FR" sz="2000" dirty="0">
                <a:solidFill>
                  <a:schemeClr val="bg1"/>
                </a:solidFill>
              </a:rPr>
              <a:t>Le débat, les idées qui ont </a:t>
            </a:r>
            <a:r>
              <a:rPr lang="fr-FR" sz="2000" dirty="0" smtClean="0">
                <a:solidFill>
                  <a:schemeClr val="bg1"/>
                </a:solidFill>
              </a:rPr>
              <a:t>émergé, </a:t>
            </a:r>
            <a:r>
              <a:rPr lang="fr-FR" sz="2000" dirty="0">
                <a:solidFill>
                  <a:schemeClr val="bg1"/>
                </a:solidFill>
              </a:rPr>
              <a:t>le buffet</a:t>
            </a:r>
          </a:p>
          <a:p>
            <a:pPr>
              <a:spcBef>
                <a:spcPts val="1800"/>
              </a:spcBef>
              <a:buClr>
                <a:srgbClr val="552C2E"/>
              </a:buClr>
            </a:pPr>
            <a:r>
              <a:rPr lang="fr-FR" sz="2000" dirty="0">
                <a:solidFill>
                  <a:schemeClr val="bg1"/>
                </a:solidFill>
              </a:rPr>
              <a:t>Les rapports publiés en séance, production/journal</a:t>
            </a:r>
          </a:p>
          <a:p>
            <a:pPr>
              <a:spcBef>
                <a:spcPts val="1800"/>
              </a:spcBef>
              <a:buClr>
                <a:srgbClr val="552C2E"/>
              </a:buClr>
            </a:pPr>
            <a:r>
              <a:rPr lang="fr-FR" sz="2000" dirty="0">
                <a:solidFill>
                  <a:schemeClr val="bg1"/>
                </a:solidFill>
              </a:rPr>
              <a:t>Convivialité générale, intérêt des sujets évoqués, logistique</a:t>
            </a:r>
          </a:p>
          <a:p>
            <a:pPr>
              <a:spcBef>
                <a:spcPts val="1800"/>
              </a:spcBef>
              <a:buClr>
                <a:srgbClr val="552C2E"/>
              </a:buClr>
            </a:pPr>
            <a:r>
              <a:rPr lang="fr-FR" sz="2000" dirty="0">
                <a:solidFill>
                  <a:schemeClr val="bg1"/>
                </a:solidFill>
              </a:rPr>
              <a:t>Convivialité, échange, liberté </a:t>
            </a:r>
            <a:r>
              <a:rPr lang="fr-FR" sz="2000" dirty="0" smtClean="0">
                <a:solidFill>
                  <a:schemeClr val="bg1"/>
                </a:solidFill>
              </a:rPr>
              <a:t>d’expression</a:t>
            </a:r>
            <a:endParaRPr lang="fr-FR" sz="2000" dirty="0">
              <a:solidFill>
                <a:schemeClr val="bg1"/>
              </a:solidFill>
            </a:endParaRPr>
          </a:p>
        </p:txBody>
      </p:sp>
      <p:sp>
        <p:nvSpPr>
          <p:cNvPr id="6" name="Espace réservé du numéro de diapositive 5"/>
          <p:cNvSpPr>
            <a:spLocks noGrp="1"/>
          </p:cNvSpPr>
          <p:nvPr>
            <p:ph type="sldNum" sz="quarter" idx="12"/>
          </p:nvPr>
        </p:nvSpPr>
        <p:spPr/>
        <p:txBody>
          <a:bodyPr/>
          <a:lstStyle/>
          <a:p>
            <a:fld id="{3C6DA9BA-C34C-46B3-9481-30244CE632BB}" type="slidenum">
              <a:rPr lang="fr-FR" smtClean="0"/>
              <a:pPr/>
              <a:t>36</a:t>
            </a:fld>
            <a:endParaRPr lang="fr-FR"/>
          </a:p>
        </p:txBody>
      </p:sp>
      <p:sp>
        <p:nvSpPr>
          <p:cNvPr id="7" name="Espace réservé du contenu 2"/>
          <p:cNvSpPr txBox="1">
            <a:spLocks/>
          </p:cNvSpPr>
          <p:nvPr/>
        </p:nvSpPr>
        <p:spPr>
          <a:xfrm>
            <a:off x="4977714" y="1515510"/>
            <a:ext cx="4857777" cy="4679344"/>
          </a:xfrm>
          <a:prstGeom prst="rect">
            <a:avLst/>
          </a:prstGeom>
          <a:solidFill>
            <a:srgbClr val="552C2E"/>
          </a:solidFill>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80C342"/>
              </a:buClr>
              <a:buFont typeface="Arial" panose="020B0604020202020204" pitchFamily="34" charset="0"/>
              <a:buChar char="•"/>
              <a:defRPr sz="2800" kern="1200">
                <a:solidFill>
                  <a:srgbClr val="552C2E"/>
                </a:solidFill>
                <a:latin typeface="Tahoma" panose="020B0604030504040204" pitchFamily="34" charset="0"/>
                <a:ea typeface="Tahoma" panose="020B0604030504040204" pitchFamily="34" charset="0"/>
                <a:cs typeface="Tahoma" panose="020B0604030504040204" pitchFamily="34" charset="0"/>
              </a:defRPr>
            </a:lvl1pPr>
            <a:lvl2pPr marL="685800" indent="-228600" algn="l" defTabSz="914400" rtl="0" eaLnBrk="1" latinLnBrk="0" hangingPunct="1">
              <a:lnSpc>
                <a:spcPct val="90000"/>
              </a:lnSpc>
              <a:spcBef>
                <a:spcPts val="500"/>
              </a:spcBef>
              <a:buClr>
                <a:srgbClr val="80C342"/>
              </a:buClr>
              <a:buFont typeface="Arial" panose="020B0604020202020204" pitchFamily="34" charset="0"/>
              <a:buChar char="•"/>
              <a:defRPr sz="2400" kern="1200">
                <a:solidFill>
                  <a:srgbClr val="552C2E"/>
                </a:solidFill>
                <a:latin typeface="Tahoma" panose="020B0604030504040204" pitchFamily="34" charset="0"/>
                <a:ea typeface="Tahoma" panose="020B0604030504040204" pitchFamily="34" charset="0"/>
                <a:cs typeface="Tahoma" panose="020B0604030504040204" pitchFamily="34" charset="0"/>
              </a:defRPr>
            </a:lvl2pPr>
            <a:lvl3pPr marL="1143000" indent="-228600" algn="l" defTabSz="914400" rtl="0" eaLnBrk="1" latinLnBrk="0" hangingPunct="1">
              <a:lnSpc>
                <a:spcPct val="90000"/>
              </a:lnSpc>
              <a:spcBef>
                <a:spcPts val="500"/>
              </a:spcBef>
              <a:buClr>
                <a:srgbClr val="80C342"/>
              </a:buClr>
              <a:buFont typeface="Arial" panose="020B0604020202020204" pitchFamily="34" charset="0"/>
              <a:buChar char="•"/>
              <a:defRPr sz="2000" kern="1200">
                <a:solidFill>
                  <a:srgbClr val="552C2E"/>
                </a:solidFill>
                <a:latin typeface="Tahoma" panose="020B0604030504040204" pitchFamily="34" charset="0"/>
                <a:ea typeface="Tahoma" panose="020B0604030504040204" pitchFamily="34" charset="0"/>
                <a:cs typeface="Tahoma" panose="020B0604030504040204" pitchFamily="34" charset="0"/>
              </a:defRPr>
            </a:lvl3pPr>
            <a:lvl4pPr marL="1600200" indent="-228600" algn="l" defTabSz="914400" rtl="0" eaLnBrk="1" latinLnBrk="0" hangingPunct="1">
              <a:lnSpc>
                <a:spcPct val="90000"/>
              </a:lnSpc>
              <a:spcBef>
                <a:spcPts val="500"/>
              </a:spcBef>
              <a:buClr>
                <a:srgbClr val="80C342"/>
              </a:buClr>
              <a:buFont typeface="Arial" panose="020B0604020202020204" pitchFamily="34" charset="0"/>
              <a:buChar char="•"/>
              <a:defRPr sz="1800" kern="1200">
                <a:solidFill>
                  <a:srgbClr val="552C2E"/>
                </a:solidFill>
                <a:latin typeface="Tahoma" panose="020B0604030504040204" pitchFamily="34" charset="0"/>
                <a:ea typeface="Tahoma" panose="020B0604030504040204" pitchFamily="34" charset="0"/>
                <a:cs typeface="Tahoma" panose="020B0604030504040204" pitchFamily="34" charset="0"/>
              </a:defRPr>
            </a:lvl4pPr>
            <a:lvl5pPr marL="2057400" indent="-228600" algn="l" defTabSz="914400" rtl="0" eaLnBrk="1" latinLnBrk="0" hangingPunct="1">
              <a:lnSpc>
                <a:spcPct val="90000"/>
              </a:lnSpc>
              <a:spcBef>
                <a:spcPts val="500"/>
              </a:spcBef>
              <a:buClr>
                <a:srgbClr val="80C342"/>
              </a:buClr>
              <a:buFont typeface="Arial" panose="020B0604020202020204" pitchFamily="34" charset="0"/>
              <a:buChar char="•"/>
              <a:defRPr sz="1800" kern="1200">
                <a:solidFill>
                  <a:srgbClr val="552C2E"/>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1800"/>
              </a:spcBef>
            </a:pPr>
            <a:r>
              <a:rPr lang="fr-CA" sz="2000" dirty="0" smtClean="0">
                <a:solidFill>
                  <a:schemeClr val="bg1"/>
                </a:solidFill>
              </a:rPr>
              <a:t>Un peu plus de détails sur la méthodologie au début de la journée et bien préciser la finalité</a:t>
            </a:r>
            <a:endParaRPr lang="fr-FR" sz="2000" dirty="0" smtClean="0">
              <a:solidFill>
                <a:schemeClr val="bg1"/>
              </a:solidFill>
            </a:endParaRPr>
          </a:p>
          <a:p>
            <a:pPr>
              <a:spcBef>
                <a:spcPts val="1800"/>
              </a:spcBef>
            </a:pPr>
            <a:r>
              <a:rPr lang="fr-CA" sz="2000" dirty="0" smtClean="0">
                <a:solidFill>
                  <a:schemeClr val="bg1"/>
                </a:solidFill>
              </a:rPr>
              <a:t>Un peu court pour aller jusqu’au bout</a:t>
            </a:r>
            <a:endParaRPr lang="fr-FR" sz="2000" dirty="0" smtClean="0">
              <a:solidFill>
                <a:schemeClr val="bg1"/>
              </a:solidFill>
            </a:endParaRPr>
          </a:p>
          <a:p>
            <a:pPr>
              <a:spcBef>
                <a:spcPts val="1800"/>
              </a:spcBef>
            </a:pPr>
            <a:r>
              <a:rPr lang="fr-CA" sz="2000" dirty="0" smtClean="0">
                <a:solidFill>
                  <a:schemeClr val="bg1"/>
                </a:solidFill>
              </a:rPr>
              <a:t>Peut-être à condenser pour toucher plus largement. Le cadre de départ était aussi trop large et axé « public »…</a:t>
            </a:r>
            <a:endParaRPr lang="fr-FR" sz="2000" dirty="0">
              <a:solidFill>
                <a:schemeClr val="bg1"/>
              </a:solidFill>
            </a:endParaRPr>
          </a:p>
          <a:p>
            <a:pPr>
              <a:spcBef>
                <a:spcPts val="1800"/>
              </a:spcBef>
            </a:pPr>
            <a:r>
              <a:rPr lang="fr-CA" sz="2000" dirty="0" smtClean="0">
                <a:solidFill>
                  <a:schemeClr val="bg1"/>
                </a:solidFill>
              </a:rPr>
              <a:t>Liaison entre phases d’émergence et de convergence. Configuration des salles pour les ateliers</a:t>
            </a:r>
            <a:endParaRPr lang="fr-FR" sz="2000" dirty="0">
              <a:solidFill>
                <a:schemeClr val="bg1"/>
              </a:solidFill>
            </a:endParaRPr>
          </a:p>
          <a:p>
            <a:pPr>
              <a:spcBef>
                <a:spcPts val="1800"/>
              </a:spcBef>
            </a:pPr>
            <a:r>
              <a:rPr lang="fr-CA" sz="2000" dirty="0" smtClean="0">
                <a:solidFill>
                  <a:schemeClr val="bg1"/>
                </a:solidFill>
              </a:rPr>
              <a:t>Concrétiser les solutions imaginées en travaillant sur la suite</a:t>
            </a:r>
            <a:endParaRPr lang="fr-FR" sz="2000" dirty="0" smtClean="0">
              <a:solidFill>
                <a:schemeClr val="bg1"/>
              </a:solidFill>
            </a:endParaRPr>
          </a:p>
          <a:p>
            <a:pPr>
              <a:spcBef>
                <a:spcPts val="1800"/>
              </a:spcBef>
            </a:pPr>
            <a:endParaRPr lang="fr-FR" sz="2000" dirty="0">
              <a:solidFill>
                <a:schemeClr val="bg1"/>
              </a:solidFill>
            </a:endParaRPr>
          </a:p>
        </p:txBody>
      </p:sp>
    </p:spTree>
    <p:extLst>
      <p:ext uri="{BB962C8B-B14F-4D97-AF65-F5344CB8AC3E}">
        <p14:creationId xmlns:p14="http://schemas.microsoft.com/office/powerpoint/2010/main" val="151995778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17443" y="3578594"/>
            <a:ext cx="9044610" cy="2777758"/>
          </a:xfrm>
        </p:spPr>
        <p:txBody>
          <a:bodyPr>
            <a:normAutofit/>
          </a:bodyPr>
          <a:lstStyle/>
          <a:p>
            <a:pPr marL="0" lvl="0" indent="0">
              <a:lnSpc>
                <a:spcPct val="120000"/>
              </a:lnSpc>
              <a:spcBef>
                <a:spcPct val="0"/>
              </a:spcBef>
              <a:buNone/>
              <a:defRPr/>
            </a:pPr>
            <a:r>
              <a:rPr lang="fr-FR" sz="1800" b="1" dirty="0" smtClean="0">
                <a:solidFill>
                  <a:srgbClr val="80C342"/>
                </a:solidFill>
              </a:rPr>
              <a:t>Il permet </a:t>
            </a:r>
            <a:r>
              <a:rPr lang="fr-FR" sz="1800" b="1" dirty="0">
                <a:solidFill>
                  <a:srgbClr val="80C342"/>
                </a:solidFill>
              </a:rPr>
              <a:t>de partager, réfléchir et s’engager </a:t>
            </a:r>
            <a:r>
              <a:rPr lang="fr-FR" sz="1800" b="1" dirty="0" smtClean="0">
                <a:solidFill>
                  <a:srgbClr val="80C342"/>
                </a:solidFill>
              </a:rPr>
              <a:t>collectivement</a:t>
            </a:r>
          </a:p>
          <a:p>
            <a:pPr marL="0" lvl="0" indent="0">
              <a:lnSpc>
                <a:spcPct val="120000"/>
              </a:lnSpc>
              <a:spcBef>
                <a:spcPct val="0"/>
              </a:spcBef>
              <a:buNone/>
              <a:defRPr/>
            </a:pPr>
            <a:endParaRPr lang="fr-FR" sz="1800" b="1" dirty="0">
              <a:solidFill>
                <a:srgbClr val="80C342"/>
              </a:solidFill>
            </a:endParaRPr>
          </a:p>
          <a:p>
            <a:pPr marL="0" lvl="0" indent="0">
              <a:lnSpc>
                <a:spcPct val="120000"/>
              </a:lnSpc>
              <a:spcBef>
                <a:spcPct val="0"/>
              </a:spcBef>
              <a:buNone/>
              <a:defRPr/>
            </a:pPr>
            <a:r>
              <a:rPr lang="fr-FR" sz="1800" dirty="0" smtClean="0"/>
              <a:t>Approche développée en 1985 </a:t>
            </a:r>
            <a:r>
              <a:rPr lang="fr-FR" sz="1800" dirty="0"/>
              <a:t>par Harrison Owen, consultant en organisation </a:t>
            </a:r>
          </a:p>
          <a:p>
            <a:pPr marL="0" lvl="0" indent="0">
              <a:lnSpc>
                <a:spcPct val="120000"/>
              </a:lnSpc>
              <a:spcBef>
                <a:spcPct val="0"/>
              </a:spcBef>
              <a:buNone/>
              <a:defRPr/>
            </a:pPr>
            <a:r>
              <a:rPr lang="fr-FR" sz="1800" dirty="0">
                <a:sym typeface="Wingdings" panose="05000000000000000000" pitchFamily="2" charset="2"/>
              </a:rPr>
              <a:t>	 </a:t>
            </a:r>
            <a:r>
              <a:rPr lang="fr-FR" sz="1800" dirty="0"/>
              <a:t>comment recréer la dynamique et l’énergie des échanges lors des </a:t>
            </a:r>
            <a:r>
              <a:rPr lang="fr-FR" sz="1800" b="1" dirty="0" smtClean="0">
                <a:solidFill>
                  <a:srgbClr val="80C342"/>
                </a:solidFill>
              </a:rPr>
              <a:t>pauses </a:t>
            </a:r>
            <a:r>
              <a:rPr lang="fr-FR" sz="1800" b="1" dirty="0">
                <a:solidFill>
                  <a:srgbClr val="80C342"/>
                </a:solidFill>
              </a:rPr>
              <a:t>	</a:t>
            </a:r>
            <a:r>
              <a:rPr lang="fr-FR" sz="1800" b="1" dirty="0" smtClean="0">
                <a:solidFill>
                  <a:srgbClr val="80C342"/>
                </a:solidFill>
              </a:rPr>
              <a:t>     café</a:t>
            </a:r>
            <a:r>
              <a:rPr lang="fr-FR" sz="1800" dirty="0">
                <a:solidFill>
                  <a:srgbClr val="80C342"/>
                </a:solidFill>
              </a:rPr>
              <a:t>?</a:t>
            </a:r>
          </a:p>
          <a:p>
            <a:pPr marL="0" indent="0">
              <a:lnSpc>
                <a:spcPct val="120000"/>
              </a:lnSpc>
              <a:buNone/>
            </a:pPr>
            <a:endParaRPr lang="fr-FR" sz="100" b="1" dirty="0"/>
          </a:p>
          <a:p>
            <a:pPr marL="0" indent="0">
              <a:lnSpc>
                <a:spcPct val="120000"/>
              </a:lnSpc>
              <a:buNone/>
            </a:pPr>
            <a:endParaRPr lang="fr-FR" sz="100" dirty="0" smtClean="0">
              <a:latin typeface="Calibri" panose="020F0502020204030204" pitchFamily="34" charset="0"/>
            </a:endParaRPr>
          </a:p>
          <a:p>
            <a:pPr>
              <a:lnSpc>
                <a:spcPct val="120000"/>
              </a:lnSpc>
            </a:pPr>
            <a:endParaRPr lang="fr-FR" sz="700" dirty="0"/>
          </a:p>
        </p:txBody>
      </p:sp>
      <p:sp>
        <p:nvSpPr>
          <p:cNvPr id="6" name="Espace réservé du numéro de diapositive 5"/>
          <p:cNvSpPr>
            <a:spLocks noGrp="1"/>
          </p:cNvSpPr>
          <p:nvPr>
            <p:ph type="sldNum" sz="quarter" idx="12"/>
          </p:nvPr>
        </p:nvSpPr>
        <p:spPr/>
        <p:txBody>
          <a:bodyPr/>
          <a:lstStyle/>
          <a:p>
            <a:fld id="{3C6DA9BA-C34C-46B3-9481-30244CE632BB}" type="slidenum">
              <a:rPr lang="fr-FR" smtClean="0"/>
              <a:pPr/>
              <a:t>4</a:t>
            </a:fld>
            <a:endParaRPr lang="fr-FR" dirty="0"/>
          </a:p>
        </p:txBody>
      </p:sp>
      <p:sp>
        <p:nvSpPr>
          <p:cNvPr id="7" name="Espace réservé du contenu 2"/>
          <p:cNvSpPr txBox="1">
            <a:spLocks/>
          </p:cNvSpPr>
          <p:nvPr/>
        </p:nvSpPr>
        <p:spPr>
          <a:xfrm>
            <a:off x="417443" y="435766"/>
            <a:ext cx="9044609" cy="2804404"/>
          </a:xfrm>
          <a:prstGeom prst="rect">
            <a:avLst/>
          </a:prstGeom>
          <a:solidFill>
            <a:srgbClr val="80C342"/>
          </a:solidFill>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Clr>
                <a:srgbClr val="80C342"/>
              </a:buClr>
              <a:buFont typeface="Arial" panose="020B0604020202020204" pitchFamily="34" charset="0"/>
              <a:buChar char="•"/>
              <a:defRPr sz="2800" kern="1200">
                <a:solidFill>
                  <a:srgbClr val="552C2E"/>
                </a:solidFill>
                <a:latin typeface="Tahoma" panose="020B0604030504040204" pitchFamily="34" charset="0"/>
                <a:ea typeface="Tahoma" panose="020B0604030504040204" pitchFamily="34" charset="0"/>
                <a:cs typeface="Tahoma" panose="020B0604030504040204" pitchFamily="34" charset="0"/>
              </a:defRPr>
            </a:lvl1pPr>
            <a:lvl2pPr marL="685800" indent="-228600" algn="l" defTabSz="914400" rtl="0" eaLnBrk="1" latinLnBrk="0" hangingPunct="1">
              <a:lnSpc>
                <a:spcPct val="90000"/>
              </a:lnSpc>
              <a:spcBef>
                <a:spcPts val="500"/>
              </a:spcBef>
              <a:buClr>
                <a:srgbClr val="80C342"/>
              </a:buClr>
              <a:buFont typeface="Arial" panose="020B0604020202020204" pitchFamily="34" charset="0"/>
              <a:buChar char="•"/>
              <a:defRPr sz="2400" kern="1200">
                <a:solidFill>
                  <a:srgbClr val="552C2E"/>
                </a:solidFill>
                <a:latin typeface="Tahoma" panose="020B0604030504040204" pitchFamily="34" charset="0"/>
                <a:ea typeface="Tahoma" panose="020B0604030504040204" pitchFamily="34" charset="0"/>
                <a:cs typeface="Tahoma" panose="020B0604030504040204" pitchFamily="34" charset="0"/>
              </a:defRPr>
            </a:lvl2pPr>
            <a:lvl3pPr marL="1143000" indent="-228600" algn="l" defTabSz="914400" rtl="0" eaLnBrk="1" latinLnBrk="0" hangingPunct="1">
              <a:lnSpc>
                <a:spcPct val="90000"/>
              </a:lnSpc>
              <a:spcBef>
                <a:spcPts val="500"/>
              </a:spcBef>
              <a:buClr>
                <a:srgbClr val="80C342"/>
              </a:buClr>
              <a:buFont typeface="Arial" panose="020B0604020202020204" pitchFamily="34" charset="0"/>
              <a:buChar char="•"/>
              <a:defRPr sz="2000" kern="1200">
                <a:solidFill>
                  <a:srgbClr val="552C2E"/>
                </a:solidFill>
                <a:latin typeface="Tahoma" panose="020B0604030504040204" pitchFamily="34" charset="0"/>
                <a:ea typeface="Tahoma" panose="020B0604030504040204" pitchFamily="34" charset="0"/>
                <a:cs typeface="Tahoma" panose="020B0604030504040204" pitchFamily="34" charset="0"/>
              </a:defRPr>
            </a:lvl3pPr>
            <a:lvl4pPr marL="1600200" indent="-228600" algn="l" defTabSz="914400" rtl="0" eaLnBrk="1" latinLnBrk="0" hangingPunct="1">
              <a:lnSpc>
                <a:spcPct val="90000"/>
              </a:lnSpc>
              <a:spcBef>
                <a:spcPts val="500"/>
              </a:spcBef>
              <a:buClr>
                <a:srgbClr val="80C342"/>
              </a:buClr>
              <a:buFont typeface="Arial" panose="020B0604020202020204" pitchFamily="34" charset="0"/>
              <a:buChar char="•"/>
              <a:defRPr sz="1800" kern="1200">
                <a:solidFill>
                  <a:srgbClr val="552C2E"/>
                </a:solidFill>
                <a:latin typeface="Tahoma" panose="020B0604030504040204" pitchFamily="34" charset="0"/>
                <a:ea typeface="Tahoma" panose="020B0604030504040204" pitchFamily="34" charset="0"/>
                <a:cs typeface="Tahoma" panose="020B0604030504040204" pitchFamily="34" charset="0"/>
              </a:defRPr>
            </a:lvl4pPr>
            <a:lvl5pPr marL="2057400" indent="-228600" algn="l" defTabSz="914400" rtl="0" eaLnBrk="1" latinLnBrk="0" hangingPunct="1">
              <a:lnSpc>
                <a:spcPct val="90000"/>
              </a:lnSpc>
              <a:spcBef>
                <a:spcPts val="500"/>
              </a:spcBef>
              <a:buClr>
                <a:srgbClr val="80C342"/>
              </a:buClr>
              <a:buFont typeface="Arial" panose="020B0604020202020204" pitchFamily="34" charset="0"/>
              <a:buChar char="•"/>
              <a:defRPr sz="1800" kern="1200">
                <a:solidFill>
                  <a:srgbClr val="552C2E"/>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0000"/>
              </a:lnSpc>
              <a:spcBef>
                <a:spcPct val="0"/>
              </a:spcBef>
              <a:buFont typeface="Arial" panose="020B0604020202020204" pitchFamily="34" charset="0"/>
              <a:buNone/>
              <a:defRPr/>
            </a:pPr>
            <a:r>
              <a:rPr lang="fr-FR" sz="3200" b="1" dirty="0" smtClean="0">
                <a:solidFill>
                  <a:schemeClr val="bg1"/>
                </a:solidFill>
              </a:rPr>
              <a:t>Le Forum Ouvert est un processus d’animation qui permet, dans une atmosphère de liberté et de créativité, de définir des actions concrètes sur un territoire. </a:t>
            </a:r>
          </a:p>
        </p:txBody>
      </p:sp>
    </p:spTree>
    <p:extLst>
      <p:ext uri="{BB962C8B-B14F-4D97-AF65-F5344CB8AC3E}">
        <p14:creationId xmlns:p14="http://schemas.microsoft.com/office/powerpoint/2010/main" val="135341685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397565" y="473725"/>
            <a:ext cx="9084366" cy="5276256"/>
          </a:xfrm>
        </p:spPr>
        <p:txBody>
          <a:bodyPr>
            <a:normAutofit/>
          </a:bodyPr>
          <a:lstStyle/>
          <a:p>
            <a:pPr marL="0" indent="0" algn="ctr">
              <a:buNone/>
            </a:pPr>
            <a:r>
              <a:rPr lang="fr-FR" sz="3200" b="1" dirty="0" smtClean="0">
                <a:solidFill>
                  <a:srgbClr val="80C342"/>
                </a:solidFill>
              </a:rPr>
              <a:t>Les questions à se poser </a:t>
            </a:r>
          </a:p>
          <a:p>
            <a:pPr marL="0" indent="0">
              <a:lnSpc>
                <a:spcPct val="100000"/>
              </a:lnSpc>
              <a:spcBef>
                <a:spcPts val="0"/>
              </a:spcBef>
              <a:buNone/>
            </a:pPr>
            <a:endParaRPr lang="fr-FR" sz="2400" dirty="0"/>
          </a:p>
          <a:p>
            <a:pPr lvl="1">
              <a:spcBef>
                <a:spcPts val="0"/>
              </a:spcBef>
              <a:spcAft>
                <a:spcPts val="1200"/>
              </a:spcAft>
              <a:buFontTx/>
              <a:buChar char="•"/>
            </a:pPr>
            <a:r>
              <a:rPr lang="fr-FR" dirty="0"/>
              <a:t>Pourquoi choisir le forum ouvert ?</a:t>
            </a:r>
          </a:p>
          <a:p>
            <a:pPr lvl="1">
              <a:spcBef>
                <a:spcPts val="0"/>
              </a:spcBef>
              <a:spcAft>
                <a:spcPts val="1200"/>
              </a:spcAft>
              <a:buFontTx/>
              <a:buChar char="•"/>
            </a:pPr>
            <a:r>
              <a:rPr lang="fr-FR" dirty="0" smtClean="0"/>
              <a:t>Quels objectifs ?</a:t>
            </a:r>
            <a:endParaRPr lang="fr-FR" dirty="0"/>
          </a:p>
          <a:p>
            <a:pPr lvl="1">
              <a:spcBef>
                <a:spcPts val="0"/>
              </a:spcBef>
              <a:spcAft>
                <a:spcPts val="1200"/>
              </a:spcAft>
              <a:buFontTx/>
              <a:buChar char="•"/>
            </a:pPr>
            <a:r>
              <a:rPr lang="fr-FR" dirty="0"/>
              <a:t>Quel public </a:t>
            </a:r>
            <a:r>
              <a:rPr lang="fr-FR" dirty="0" smtClean="0"/>
              <a:t>cible ?</a:t>
            </a:r>
            <a:endParaRPr lang="fr-FR" dirty="0"/>
          </a:p>
          <a:p>
            <a:pPr lvl="1">
              <a:spcBef>
                <a:spcPts val="0"/>
              </a:spcBef>
              <a:spcAft>
                <a:spcPts val="1200"/>
              </a:spcAft>
              <a:buFontTx/>
              <a:buChar char="•"/>
            </a:pPr>
            <a:r>
              <a:rPr lang="fr-FR" dirty="0"/>
              <a:t>Quels moyens </a:t>
            </a:r>
            <a:r>
              <a:rPr lang="fr-FR" dirty="0" smtClean="0"/>
              <a:t>disponibles ?</a:t>
            </a:r>
            <a:endParaRPr lang="fr-FR" dirty="0"/>
          </a:p>
          <a:p>
            <a:endParaRPr lang="fr-FR" sz="800" dirty="0"/>
          </a:p>
          <a:p>
            <a:pPr marL="0" indent="0" algn="just">
              <a:lnSpc>
                <a:spcPct val="100000"/>
              </a:lnSpc>
              <a:buNone/>
            </a:pPr>
            <a:r>
              <a:rPr lang="fr-FR" sz="2400" dirty="0">
                <a:solidFill>
                  <a:srgbClr val="80C342"/>
                </a:solidFill>
              </a:rPr>
              <a:t>La concertation est une partie intégrante d’un projet de développement </a:t>
            </a:r>
            <a:r>
              <a:rPr lang="fr-FR" sz="2400" dirty="0" smtClean="0">
                <a:solidFill>
                  <a:srgbClr val="80C342"/>
                </a:solidFill>
              </a:rPr>
              <a:t>durable</a:t>
            </a:r>
            <a:endParaRPr lang="fr-FR" sz="2400" dirty="0">
              <a:solidFill>
                <a:srgbClr val="80C342"/>
              </a:solidFill>
            </a:endParaRPr>
          </a:p>
          <a:p>
            <a:pPr marL="0" indent="0" algn="just">
              <a:buNone/>
            </a:pPr>
            <a:endParaRPr lang="fr-FR" sz="600" dirty="0">
              <a:solidFill>
                <a:srgbClr val="80C342"/>
              </a:solidFill>
            </a:endParaRPr>
          </a:p>
          <a:p>
            <a:pPr marL="0" indent="0" algn="just">
              <a:lnSpc>
                <a:spcPct val="100000"/>
              </a:lnSpc>
              <a:buNone/>
            </a:pPr>
            <a:r>
              <a:rPr lang="fr-FR" sz="2400" dirty="0" smtClean="0">
                <a:solidFill>
                  <a:srgbClr val="80C342"/>
                </a:solidFill>
              </a:rPr>
              <a:t>À </a:t>
            </a:r>
            <a:r>
              <a:rPr lang="fr-FR" sz="2400" dirty="0">
                <a:solidFill>
                  <a:srgbClr val="80C342"/>
                </a:solidFill>
              </a:rPr>
              <a:t>ce titre, elle doit aussi développer sa stratégie et ses objectifs afin de mettre en </a:t>
            </a:r>
            <a:r>
              <a:rPr lang="fr-FR" sz="2400" dirty="0" smtClean="0">
                <a:solidFill>
                  <a:srgbClr val="80C342"/>
                </a:solidFill>
              </a:rPr>
              <a:t>place </a:t>
            </a:r>
            <a:r>
              <a:rPr lang="fr-FR" sz="2400" dirty="0">
                <a:solidFill>
                  <a:srgbClr val="80C342"/>
                </a:solidFill>
              </a:rPr>
              <a:t>des </a:t>
            </a:r>
            <a:r>
              <a:rPr lang="fr-FR" sz="2400" dirty="0" smtClean="0">
                <a:solidFill>
                  <a:srgbClr val="80C342"/>
                </a:solidFill>
              </a:rPr>
              <a:t>actions et des outils efficaces ! </a:t>
            </a:r>
            <a:endParaRPr lang="fr-FR" sz="2400" dirty="0">
              <a:solidFill>
                <a:srgbClr val="80C342"/>
              </a:solidFill>
            </a:endParaRPr>
          </a:p>
          <a:p>
            <a:endParaRPr lang="fr-FR" dirty="0"/>
          </a:p>
        </p:txBody>
      </p:sp>
      <p:sp>
        <p:nvSpPr>
          <p:cNvPr id="6" name="Espace réservé du numéro de diapositive 5"/>
          <p:cNvSpPr>
            <a:spLocks noGrp="1"/>
          </p:cNvSpPr>
          <p:nvPr>
            <p:ph type="sldNum" sz="quarter" idx="12"/>
          </p:nvPr>
        </p:nvSpPr>
        <p:spPr/>
        <p:txBody>
          <a:bodyPr/>
          <a:lstStyle/>
          <a:p>
            <a:fld id="{3C6DA9BA-C34C-46B3-9481-30244CE632BB}" type="slidenum">
              <a:rPr lang="fr-FR" smtClean="0"/>
              <a:pPr/>
              <a:t>5</a:t>
            </a:fld>
            <a:endParaRPr lang="fr-FR"/>
          </a:p>
        </p:txBody>
      </p:sp>
      <p:sp>
        <p:nvSpPr>
          <p:cNvPr id="4" name="Rectangle à coins arrondis 3"/>
          <p:cNvSpPr/>
          <p:nvPr/>
        </p:nvSpPr>
        <p:spPr>
          <a:xfrm>
            <a:off x="8534398" y="101602"/>
            <a:ext cx="1253067" cy="863600"/>
          </a:xfrm>
          <a:prstGeom prst="roundRect">
            <a:avLst/>
          </a:prstGeom>
          <a:solidFill>
            <a:schemeClr val="bg1"/>
          </a:solidFill>
          <a:ln>
            <a:solidFill>
              <a:srgbClr val="552C2E"/>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a:solidFill>
                  <a:srgbClr val="80C342"/>
                </a:solidFill>
              </a:rPr>
              <a:t>É</a:t>
            </a:r>
            <a:r>
              <a:rPr lang="fr-FR" dirty="0" smtClean="0">
                <a:solidFill>
                  <a:srgbClr val="80C342"/>
                </a:solidFill>
              </a:rPr>
              <a:t>lus</a:t>
            </a:r>
          </a:p>
          <a:p>
            <a:pPr algn="ctr"/>
            <a:r>
              <a:rPr lang="fr-FR" dirty="0" smtClean="0">
                <a:solidFill>
                  <a:srgbClr val="80C342"/>
                </a:solidFill>
              </a:rPr>
              <a:t>Hiérarchie</a:t>
            </a:r>
            <a:endParaRPr lang="fr-FR" dirty="0">
              <a:solidFill>
                <a:srgbClr val="80C342"/>
              </a:solidFill>
            </a:endParaRPr>
          </a:p>
        </p:txBody>
      </p:sp>
      <p:pic>
        <p:nvPicPr>
          <p:cNvPr id="5" name="Image 4" descr="AA002733.png"/>
          <p:cNvPicPr>
            <a:picLocks noChangeAspect="1"/>
          </p:cNvPicPr>
          <p:nvPr/>
        </p:nvPicPr>
        <p:blipFill>
          <a:blip r:embed="rId3"/>
          <a:stretch>
            <a:fillRect/>
          </a:stretch>
        </p:blipFill>
        <p:spPr>
          <a:xfrm rot="19828612">
            <a:off x="7682644" y="270933"/>
            <a:ext cx="1167723" cy="729827"/>
          </a:xfrm>
          <a:prstGeom prst="rect">
            <a:avLst/>
          </a:prstGeom>
        </p:spPr>
      </p:pic>
    </p:spTree>
    <p:extLst>
      <p:ext uri="{BB962C8B-B14F-4D97-AF65-F5344CB8AC3E}">
        <p14:creationId xmlns:p14="http://schemas.microsoft.com/office/powerpoint/2010/main" val="296915801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17443" y="473725"/>
            <a:ext cx="9370021" cy="5989718"/>
          </a:xfrm>
        </p:spPr>
        <p:txBody>
          <a:bodyPr>
            <a:noAutofit/>
          </a:bodyPr>
          <a:lstStyle/>
          <a:p>
            <a:pPr marL="0" indent="0" algn="ctr">
              <a:lnSpc>
                <a:spcPct val="120000"/>
              </a:lnSpc>
              <a:buClr>
                <a:srgbClr val="552C2E"/>
              </a:buClr>
              <a:buNone/>
            </a:pPr>
            <a:r>
              <a:rPr lang="fr-FR" sz="3200" b="1" dirty="0" smtClean="0">
                <a:solidFill>
                  <a:srgbClr val="80C342"/>
                </a:solidFill>
                <a:latin typeface="Tahoma" panose="020B0604030504040204" pitchFamily="34" charset="0"/>
                <a:ea typeface="Tahoma" panose="020B0604030504040204" pitchFamily="34" charset="0"/>
                <a:cs typeface="Tahoma" panose="020B0604030504040204" pitchFamily="34" charset="0"/>
              </a:rPr>
              <a:t>Intérêt du forum ouvert</a:t>
            </a:r>
          </a:p>
          <a:p>
            <a:pPr marL="0" indent="0">
              <a:lnSpc>
                <a:spcPct val="100000"/>
              </a:lnSpc>
              <a:spcBef>
                <a:spcPts val="0"/>
              </a:spcBef>
              <a:buClr>
                <a:srgbClr val="552C2E"/>
              </a:buClr>
              <a:buNone/>
            </a:pPr>
            <a:endParaRPr lang="fr-FR" sz="2400" b="1" dirty="0" smtClean="0">
              <a:latin typeface="Tahoma" panose="020B0604030504040204" pitchFamily="34" charset="0"/>
              <a:ea typeface="Tahoma" panose="020B0604030504040204" pitchFamily="34" charset="0"/>
              <a:cs typeface="Tahoma" panose="020B0604030504040204" pitchFamily="34" charset="0"/>
            </a:endParaRPr>
          </a:p>
          <a:p>
            <a:pPr lvl="1">
              <a:lnSpc>
                <a:spcPct val="100000"/>
              </a:lnSpc>
              <a:spcBef>
                <a:spcPts val="0"/>
              </a:spcBef>
              <a:buFont typeface="Wingdings" panose="05000000000000000000" pitchFamily="2" charset="2"/>
              <a:buChar char="Ø"/>
            </a:pPr>
            <a:r>
              <a:rPr lang="fr-FR" sz="3000" b="1" dirty="0" smtClean="0">
                <a:solidFill>
                  <a:srgbClr val="80C342"/>
                </a:solidFill>
                <a:latin typeface="Tahoma" panose="020B0604030504040204" pitchFamily="34" charset="0"/>
                <a:ea typeface="Tahoma" panose="020B0604030504040204" pitchFamily="34" charset="0"/>
                <a:cs typeface="Tahoma" panose="020B0604030504040204" pitchFamily="34" charset="0"/>
              </a:rPr>
              <a:t> </a:t>
            </a:r>
            <a:r>
              <a:rPr lang="fr-FR" b="1" dirty="0" smtClean="0">
                <a:latin typeface="Tahoma" panose="020B0604030504040204" pitchFamily="34" charset="0"/>
                <a:ea typeface="Tahoma" panose="020B0604030504040204" pitchFamily="34" charset="0"/>
                <a:cs typeface="Tahoma" panose="020B0604030504040204" pitchFamily="34" charset="0"/>
              </a:rPr>
              <a:t>Mobilisation</a:t>
            </a:r>
            <a:r>
              <a:rPr lang="fr-FR" dirty="0" smtClean="0">
                <a:latin typeface="Tahoma" panose="020B0604030504040204" pitchFamily="34" charset="0"/>
                <a:ea typeface="Tahoma" panose="020B0604030504040204" pitchFamily="34" charset="0"/>
                <a:cs typeface="Tahoma" panose="020B0604030504040204" pitchFamily="34" charset="0"/>
              </a:rPr>
              <a:t> d’un groupe autour d’une question complexe</a:t>
            </a:r>
          </a:p>
          <a:p>
            <a:pPr lvl="1">
              <a:lnSpc>
                <a:spcPct val="100000"/>
              </a:lnSpc>
              <a:spcBef>
                <a:spcPts val="0"/>
              </a:spcBef>
              <a:buFont typeface="Wingdings" panose="05000000000000000000" pitchFamily="2" charset="2"/>
              <a:buChar char="Ø"/>
            </a:pPr>
            <a:endParaRPr lang="fr-FR" sz="1400" dirty="0" smtClean="0">
              <a:latin typeface="Tahoma" panose="020B0604030504040204" pitchFamily="34" charset="0"/>
              <a:ea typeface="Tahoma" panose="020B0604030504040204" pitchFamily="34" charset="0"/>
              <a:cs typeface="Tahoma" panose="020B0604030504040204" pitchFamily="34" charset="0"/>
            </a:endParaRPr>
          </a:p>
          <a:p>
            <a:pPr lvl="1">
              <a:lnSpc>
                <a:spcPct val="120000"/>
              </a:lnSpc>
              <a:buFont typeface="Wingdings" panose="05000000000000000000" pitchFamily="2" charset="2"/>
              <a:buChar char="Ø"/>
            </a:pPr>
            <a:r>
              <a:rPr lang="fr-FR" dirty="0" smtClean="0">
                <a:latin typeface="Tahoma" panose="020B0604030504040204" pitchFamily="34" charset="0"/>
                <a:ea typeface="Tahoma" panose="020B0604030504040204" pitchFamily="34" charset="0"/>
                <a:cs typeface="Tahoma" panose="020B0604030504040204" pitchFamily="34" charset="0"/>
              </a:rPr>
              <a:t> Offre une </a:t>
            </a:r>
            <a:r>
              <a:rPr lang="fr-FR" b="1" dirty="0" smtClean="0">
                <a:latin typeface="Tahoma" panose="020B0604030504040204" pitchFamily="34" charset="0"/>
                <a:ea typeface="Tahoma" panose="020B0604030504040204" pitchFamily="34" charset="0"/>
                <a:cs typeface="Tahoma" panose="020B0604030504040204" pitchFamily="34" charset="0"/>
              </a:rPr>
              <a:t>liberté de parole</a:t>
            </a:r>
            <a:r>
              <a:rPr lang="fr-FR" dirty="0" smtClean="0">
                <a:latin typeface="Tahoma" panose="020B0604030504040204" pitchFamily="34" charset="0"/>
                <a:ea typeface="Tahoma" panose="020B0604030504040204" pitchFamily="34" charset="0"/>
                <a:cs typeface="Tahoma" panose="020B0604030504040204" pitchFamily="34" charset="0"/>
              </a:rPr>
              <a:t>, mais dans un cadre régulé</a:t>
            </a:r>
          </a:p>
          <a:p>
            <a:pPr lvl="1">
              <a:lnSpc>
                <a:spcPct val="100000"/>
              </a:lnSpc>
              <a:spcBef>
                <a:spcPts val="0"/>
              </a:spcBef>
              <a:buFont typeface="Wingdings" panose="05000000000000000000" pitchFamily="2" charset="2"/>
              <a:buChar char="Ø"/>
            </a:pPr>
            <a:endParaRPr lang="fr-FR" sz="1400" dirty="0" smtClean="0">
              <a:latin typeface="Tahoma" panose="020B0604030504040204" pitchFamily="34" charset="0"/>
              <a:ea typeface="Tahoma" panose="020B0604030504040204" pitchFamily="34" charset="0"/>
              <a:cs typeface="Tahoma" panose="020B0604030504040204" pitchFamily="34" charset="0"/>
            </a:endParaRPr>
          </a:p>
          <a:p>
            <a:pPr lvl="1">
              <a:lnSpc>
                <a:spcPct val="120000"/>
              </a:lnSpc>
              <a:buFont typeface="Wingdings" panose="05000000000000000000" pitchFamily="2" charset="2"/>
              <a:buChar char="Ø"/>
            </a:pPr>
            <a:r>
              <a:rPr lang="fr-FR" dirty="0" smtClean="0">
                <a:latin typeface="Tahoma" panose="020B0604030504040204" pitchFamily="34" charset="0"/>
                <a:ea typeface="Tahoma" panose="020B0604030504040204" pitchFamily="34" charset="0"/>
                <a:cs typeface="Tahoma" panose="020B0604030504040204" pitchFamily="34" charset="0"/>
              </a:rPr>
              <a:t> «</a:t>
            </a:r>
            <a:r>
              <a:rPr lang="fr-FR" b="1" dirty="0">
                <a:latin typeface="Tahoma" panose="020B0604030504040204" pitchFamily="34" charset="0"/>
                <a:ea typeface="Tahoma" panose="020B0604030504040204" pitchFamily="34" charset="0"/>
                <a:cs typeface="Tahoma" panose="020B0604030504040204" pitchFamily="34" charset="0"/>
              </a:rPr>
              <a:t> Production</a:t>
            </a:r>
            <a:r>
              <a:rPr lang="fr-FR" dirty="0">
                <a:latin typeface="Tahoma" panose="020B0604030504040204" pitchFamily="34" charset="0"/>
                <a:ea typeface="Tahoma" panose="020B0604030504040204" pitchFamily="34" charset="0"/>
                <a:cs typeface="Tahoma" panose="020B0604030504040204" pitchFamily="34" charset="0"/>
              </a:rPr>
              <a:t> » assurée lors du processus, en un temps </a:t>
            </a:r>
            <a:r>
              <a:rPr lang="fr-FR" dirty="0" smtClean="0">
                <a:latin typeface="Tahoma" panose="020B0604030504040204" pitchFamily="34" charset="0"/>
                <a:ea typeface="Tahoma" panose="020B0604030504040204" pitchFamily="34" charset="0"/>
                <a:cs typeface="Tahoma" panose="020B0604030504040204" pitchFamily="34" charset="0"/>
              </a:rPr>
              <a:t>       réduit</a:t>
            </a:r>
          </a:p>
          <a:p>
            <a:pPr lvl="1">
              <a:lnSpc>
                <a:spcPct val="100000"/>
              </a:lnSpc>
              <a:spcBef>
                <a:spcPts val="0"/>
              </a:spcBef>
              <a:buFont typeface="Wingdings" panose="05000000000000000000" pitchFamily="2" charset="2"/>
              <a:buChar char="Ø"/>
            </a:pPr>
            <a:endParaRPr lang="fr-FR" sz="1400" dirty="0" smtClean="0">
              <a:latin typeface="Tahoma" panose="020B0604030504040204" pitchFamily="34" charset="0"/>
              <a:ea typeface="Tahoma" panose="020B0604030504040204" pitchFamily="34" charset="0"/>
              <a:cs typeface="Tahoma" panose="020B0604030504040204" pitchFamily="34" charset="0"/>
            </a:endParaRPr>
          </a:p>
          <a:p>
            <a:pPr lvl="1">
              <a:lnSpc>
                <a:spcPct val="120000"/>
              </a:lnSpc>
              <a:buFont typeface="Wingdings" panose="05000000000000000000" pitchFamily="2" charset="2"/>
              <a:buChar char="Ø"/>
            </a:pPr>
            <a:r>
              <a:rPr lang="fr-FR" b="1" dirty="0" smtClean="0">
                <a:latin typeface="Tahoma" panose="020B0604030504040204" pitchFamily="34" charset="0"/>
                <a:ea typeface="Tahoma" panose="020B0604030504040204" pitchFamily="34" charset="0"/>
                <a:cs typeface="Tahoma" panose="020B0604030504040204" pitchFamily="34" charset="0"/>
              </a:rPr>
              <a:t> Créativité</a:t>
            </a:r>
            <a:r>
              <a:rPr lang="fr-FR" dirty="0" smtClean="0">
                <a:latin typeface="Tahoma" panose="020B0604030504040204" pitchFamily="34" charset="0"/>
                <a:ea typeface="Tahoma" panose="020B0604030504040204" pitchFamily="34" charset="0"/>
                <a:cs typeface="Tahoma" panose="020B0604030504040204" pitchFamily="34" charset="0"/>
              </a:rPr>
              <a:t> </a:t>
            </a:r>
            <a:r>
              <a:rPr lang="fr-FR" dirty="0">
                <a:latin typeface="Tahoma" panose="020B0604030504040204" pitchFamily="34" charset="0"/>
                <a:ea typeface="Tahoma" panose="020B0604030504040204" pitchFamily="34" charset="0"/>
                <a:cs typeface="Tahoma" panose="020B0604030504040204" pitchFamily="34" charset="0"/>
              </a:rPr>
              <a:t>des aspects abordés et des réponses </a:t>
            </a:r>
            <a:r>
              <a:rPr lang="fr-FR" dirty="0" smtClean="0">
                <a:latin typeface="Tahoma" panose="020B0604030504040204" pitchFamily="34" charset="0"/>
                <a:ea typeface="Tahoma" panose="020B0604030504040204" pitchFamily="34" charset="0"/>
                <a:cs typeface="Tahoma" panose="020B0604030504040204" pitchFamily="34" charset="0"/>
              </a:rPr>
              <a:t>proposées</a:t>
            </a:r>
          </a:p>
          <a:p>
            <a:pPr lvl="1">
              <a:lnSpc>
                <a:spcPct val="100000"/>
              </a:lnSpc>
              <a:spcBef>
                <a:spcPts val="0"/>
              </a:spcBef>
              <a:buFont typeface="Wingdings" panose="05000000000000000000" pitchFamily="2" charset="2"/>
              <a:buChar char="Ø"/>
            </a:pPr>
            <a:endParaRPr lang="fr-FR" sz="1400" dirty="0" smtClean="0">
              <a:latin typeface="Tahoma" panose="020B0604030504040204" pitchFamily="34" charset="0"/>
              <a:ea typeface="Tahoma" panose="020B0604030504040204" pitchFamily="34" charset="0"/>
              <a:cs typeface="Tahoma" panose="020B0604030504040204" pitchFamily="34" charset="0"/>
            </a:endParaRPr>
          </a:p>
          <a:p>
            <a:pPr lvl="1">
              <a:lnSpc>
                <a:spcPct val="120000"/>
              </a:lnSpc>
              <a:buFont typeface="Wingdings" panose="05000000000000000000" pitchFamily="2" charset="2"/>
              <a:buChar char="Ø"/>
            </a:pPr>
            <a:r>
              <a:rPr lang="fr-FR" dirty="0" smtClean="0">
                <a:latin typeface="Tahoma" panose="020B0604030504040204" pitchFamily="34" charset="0"/>
                <a:ea typeface="Tahoma" panose="020B0604030504040204" pitchFamily="34" charset="0"/>
                <a:cs typeface="Tahoma" panose="020B0604030504040204" pitchFamily="34" charset="0"/>
              </a:rPr>
              <a:t> Ouverture </a:t>
            </a:r>
            <a:r>
              <a:rPr lang="fr-FR" dirty="0">
                <a:latin typeface="Tahoma" panose="020B0604030504040204" pitchFamily="34" charset="0"/>
                <a:ea typeface="Tahoma" panose="020B0604030504040204" pitchFamily="34" charset="0"/>
                <a:cs typeface="Tahoma" panose="020B0604030504040204" pitchFamily="34" charset="0"/>
              </a:rPr>
              <a:t>à l’</a:t>
            </a:r>
            <a:r>
              <a:rPr lang="fr-FR" b="1" dirty="0">
                <a:latin typeface="Tahoma" panose="020B0604030504040204" pitchFamily="34" charset="0"/>
                <a:ea typeface="Tahoma" panose="020B0604030504040204" pitchFamily="34" charset="0"/>
                <a:cs typeface="Tahoma" panose="020B0604030504040204" pitchFamily="34" charset="0"/>
              </a:rPr>
              <a:t>imprévu</a:t>
            </a:r>
            <a:r>
              <a:rPr lang="fr-FR" dirty="0">
                <a:latin typeface="Tahoma" panose="020B0604030504040204" pitchFamily="34" charset="0"/>
                <a:ea typeface="Tahoma" panose="020B0604030504040204" pitchFamily="34" charset="0"/>
                <a:cs typeface="Tahoma" panose="020B0604030504040204" pitchFamily="34" charset="0"/>
              </a:rPr>
              <a:t> et au </a:t>
            </a:r>
            <a:r>
              <a:rPr lang="fr-FR" b="1" dirty="0">
                <a:latin typeface="Tahoma" panose="020B0604030504040204" pitchFamily="34" charset="0"/>
                <a:ea typeface="Tahoma" panose="020B0604030504040204" pitchFamily="34" charset="0"/>
                <a:cs typeface="Tahoma" panose="020B0604030504040204" pitchFamily="34" charset="0"/>
              </a:rPr>
              <a:t>lâcher-prise</a:t>
            </a:r>
            <a:r>
              <a:rPr lang="fr-FR" dirty="0">
                <a:latin typeface="Tahoma" panose="020B0604030504040204" pitchFamily="34" charset="0"/>
                <a:ea typeface="Tahoma" panose="020B0604030504040204" pitchFamily="34" charset="0"/>
                <a:cs typeface="Tahoma" panose="020B0604030504040204" pitchFamily="34" charset="0"/>
              </a:rPr>
              <a:t> du commanditaire </a:t>
            </a:r>
          </a:p>
          <a:p>
            <a:pPr>
              <a:lnSpc>
                <a:spcPct val="120000"/>
              </a:lnSpc>
            </a:pPr>
            <a:endParaRPr lang="fr-FR" sz="1050" dirty="0"/>
          </a:p>
        </p:txBody>
      </p:sp>
      <p:sp>
        <p:nvSpPr>
          <p:cNvPr id="6" name="Espace réservé du numéro de diapositive 5"/>
          <p:cNvSpPr>
            <a:spLocks noGrp="1"/>
          </p:cNvSpPr>
          <p:nvPr>
            <p:ph type="sldNum" sz="quarter" idx="12"/>
          </p:nvPr>
        </p:nvSpPr>
        <p:spPr/>
        <p:txBody>
          <a:bodyPr/>
          <a:lstStyle/>
          <a:p>
            <a:fld id="{3C6DA9BA-C34C-46B3-9481-30244CE632BB}" type="slidenum">
              <a:rPr lang="fr-FR" smtClean="0"/>
              <a:pPr/>
              <a:t>6</a:t>
            </a:fld>
            <a:endParaRPr lang="fr-FR" dirty="0"/>
          </a:p>
        </p:txBody>
      </p:sp>
      <p:sp>
        <p:nvSpPr>
          <p:cNvPr id="4" name="Rectangle à coins arrondis 3"/>
          <p:cNvSpPr/>
          <p:nvPr/>
        </p:nvSpPr>
        <p:spPr>
          <a:xfrm>
            <a:off x="8534398" y="101602"/>
            <a:ext cx="1253067" cy="863600"/>
          </a:xfrm>
          <a:prstGeom prst="roundRect">
            <a:avLst/>
          </a:prstGeom>
          <a:solidFill>
            <a:schemeClr val="bg1"/>
          </a:solidFill>
          <a:ln>
            <a:solidFill>
              <a:srgbClr val="552C2E"/>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a:solidFill>
                  <a:srgbClr val="80C342"/>
                </a:solidFill>
              </a:rPr>
              <a:t>É</a:t>
            </a:r>
            <a:r>
              <a:rPr lang="fr-FR" dirty="0" smtClean="0">
                <a:solidFill>
                  <a:srgbClr val="80C342"/>
                </a:solidFill>
              </a:rPr>
              <a:t>lus</a:t>
            </a:r>
          </a:p>
          <a:p>
            <a:pPr algn="ctr"/>
            <a:r>
              <a:rPr lang="fr-FR" dirty="0" smtClean="0">
                <a:solidFill>
                  <a:srgbClr val="80C342"/>
                </a:solidFill>
              </a:rPr>
              <a:t>Hiérarchie</a:t>
            </a:r>
            <a:endParaRPr lang="fr-FR" dirty="0">
              <a:solidFill>
                <a:srgbClr val="80C342"/>
              </a:solidFill>
            </a:endParaRPr>
          </a:p>
        </p:txBody>
      </p:sp>
      <p:pic>
        <p:nvPicPr>
          <p:cNvPr id="5" name="Image 4" descr="AA002733.png"/>
          <p:cNvPicPr>
            <a:picLocks noChangeAspect="1"/>
          </p:cNvPicPr>
          <p:nvPr/>
        </p:nvPicPr>
        <p:blipFill>
          <a:blip r:embed="rId3"/>
          <a:stretch>
            <a:fillRect/>
          </a:stretch>
        </p:blipFill>
        <p:spPr>
          <a:xfrm rot="19828612">
            <a:off x="7682644" y="270933"/>
            <a:ext cx="1167723" cy="729827"/>
          </a:xfrm>
          <a:prstGeom prst="rect">
            <a:avLst/>
          </a:prstGeom>
        </p:spPr>
      </p:pic>
    </p:spTree>
    <p:extLst>
      <p:ext uri="{BB962C8B-B14F-4D97-AF65-F5344CB8AC3E}">
        <p14:creationId xmlns:p14="http://schemas.microsoft.com/office/powerpoint/2010/main" val="25456596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17444" y="473725"/>
            <a:ext cx="9034670" cy="5989718"/>
          </a:xfrm>
        </p:spPr>
        <p:txBody>
          <a:bodyPr>
            <a:noAutofit/>
          </a:bodyPr>
          <a:lstStyle/>
          <a:p>
            <a:pPr marL="0" indent="0" algn="ctr">
              <a:lnSpc>
                <a:spcPct val="120000"/>
              </a:lnSpc>
              <a:buClr>
                <a:srgbClr val="552C2E"/>
              </a:buClr>
              <a:buNone/>
            </a:pPr>
            <a:r>
              <a:rPr lang="fr-FR" sz="3200" b="1" dirty="0" smtClean="0">
                <a:solidFill>
                  <a:srgbClr val="80C342"/>
                </a:solidFill>
                <a:latin typeface="Tahoma" panose="020B0604030504040204" pitchFamily="34" charset="0"/>
                <a:ea typeface="Tahoma" panose="020B0604030504040204" pitchFamily="34" charset="0"/>
                <a:cs typeface="Tahoma" panose="020B0604030504040204" pitchFamily="34" charset="0"/>
              </a:rPr>
              <a:t>Implications du forum ouvert</a:t>
            </a:r>
          </a:p>
          <a:p>
            <a:pPr marL="0" indent="0">
              <a:lnSpc>
                <a:spcPct val="100000"/>
              </a:lnSpc>
              <a:spcBef>
                <a:spcPts val="0"/>
              </a:spcBef>
              <a:buClr>
                <a:srgbClr val="552C2E"/>
              </a:buClr>
              <a:buNone/>
            </a:pPr>
            <a:endParaRPr lang="fr-FR" sz="2400" b="1" dirty="0" smtClean="0">
              <a:latin typeface="Tahoma" panose="020B0604030504040204" pitchFamily="34" charset="0"/>
              <a:ea typeface="Tahoma" panose="020B0604030504040204" pitchFamily="34" charset="0"/>
              <a:cs typeface="Tahoma" panose="020B0604030504040204" pitchFamily="34" charset="0"/>
            </a:endParaRPr>
          </a:p>
          <a:p>
            <a:pPr lvl="1">
              <a:lnSpc>
                <a:spcPct val="100000"/>
              </a:lnSpc>
              <a:spcBef>
                <a:spcPts val="0"/>
              </a:spcBef>
              <a:buFont typeface="Wingdings" panose="05000000000000000000" pitchFamily="2" charset="2"/>
              <a:buChar char="Ø"/>
            </a:pPr>
            <a:r>
              <a:rPr lang="fr-FR" sz="3000" b="1" dirty="0" smtClean="0">
                <a:solidFill>
                  <a:srgbClr val="80C342"/>
                </a:solidFill>
                <a:latin typeface="Tahoma" panose="020B0604030504040204" pitchFamily="34" charset="0"/>
                <a:ea typeface="Tahoma" panose="020B0604030504040204" pitchFamily="34" charset="0"/>
                <a:cs typeface="Tahoma" panose="020B0604030504040204" pitchFamily="34" charset="0"/>
              </a:rPr>
              <a:t> </a:t>
            </a:r>
            <a:r>
              <a:rPr lang="fr-FR" dirty="0" smtClean="0"/>
              <a:t>Etre prêt à se </a:t>
            </a:r>
            <a:r>
              <a:rPr lang="fr-FR" b="1" dirty="0" smtClean="0"/>
              <a:t>remettre en question</a:t>
            </a:r>
          </a:p>
          <a:p>
            <a:pPr lvl="1">
              <a:lnSpc>
                <a:spcPct val="100000"/>
              </a:lnSpc>
              <a:spcBef>
                <a:spcPts val="0"/>
              </a:spcBef>
              <a:buFont typeface="Wingdings" panose="05000000000000000000" pitchFamily="2" charset="2"/>
              <a:buChar char="Ø"/>
            </a:pPr>
            <a:endParaRPr lang="fr-FR" sz="1400" dirty="0" smtClean="0"/>
          </a:p>
          <a:p>
            <a:pPr lvl="1">
              <a:lnSpc>
                <a:spcPct val="100000"/>
              </a:lnSpc>
              <a:spcBef>
                <a:spcPts val="0"/>
              </a:spcBef>
              <a:buFont typeface="Wingdings" panose="05000000000000000000" pitchFamily="2" charset="2"/>
              <a:buChar char="Ø"/>
            </a:pPr>
            <a:r>
              <a:rPr lang="fr-FR" dirty="0" smtClean="0"/>
              <a:t> Se fixer </a:t>
            </a:r>
            <a:r>
              <a:rPr lang="fr-FR" b="1" dirty="0" smtClean="0"/>
              <a:t>des objectifs</a:t>
            </a:r>
          </a:p>
          <a:p>
            <a:pPr lvl="1">
              <a:lnSpc>
                <a:spcPct val="100000"/>
              </a:lnSpc>
              <a:spcBef>
                <a:spcPts val="0"/>
              </a:spcBef>
              <a:buFont typeface="Wingdings" panose="05000000000000000000" pitchFamily="2" charset="2"/>
              <a:buChar char="Ø"/>
            </a:pPr>
            <a:endParaRPr lang="fr-FR" sz="1400" dirty="0" smtClean="0"/>
          </a:p>
          <a:p>
            <a:pPr lvl="1">
              <a:lnSpc>
                <a:spcPct val="100000"/>
              </a:lnSpc>
              <a:spcBef>
                <a:spcPts val="0"/>
              </a:spcBef>
              <a:buFont typeface="Wingdings" panose="05000000000000000000" pitchFamily="2" charset="2"/>
              <a:buChar char="Ø"/>
            </a:pPr>
            <a:r>
              <a:rPr lang="fr-FR" dirty="0" smtClean="0"/>
              <a:t> Définir une </a:t>
            </a:r>
            <a:r>
              <a:rPr lang="fr-FR" b="1" dirty="0" smtClean="0"/>
              <a:t>question qui fasse « enjeu » pour l’hôte et les participants</a:t>
            </a:r>
          </a:p>
          <a:p>
            <a:pPr lvl="1">
              <a:lnSpc>
                <a:spcPct val="100000"/>
              </a:lnSpc>
              <a:spcBef>
                <a:spcPts val="0"/>
              </a:spcBef>
              <a:buFont typeface="Wingdings" panose="05000000000000000000" pitchFamily="2" charset="2"/>
              <a:buChar char="Ø"/>
            </a:pPr>
            <a:endParaRPr lang="fr-FR" sz="1400" dirty="0" smtClean="0"/>
          </a:p>
          <a:p>
            <a:pPr lvl="1">
              <a:lnSpc>
                <a:spcPct val="100000"/>
              </a:lnSpc>
              <a:spcBef>
                <a:spcPts val="0"/>
              </a:spcBef>
              <a:buFont typeface="Wingdings" panose="05000000000000000000" pitchFamily="2" charset="2"/>
              <a:buChar char="Ø"/>
            </a:pPr>
            <a:r>
              <a:rPr lang="fr-FR" dirty="0" smtClean="0"/>
              <a:t> Intégrer le forum ouvert dans un </a:t>
            </a:r>
            <a:r>
              <a:rPr lang="fr-FR" b="1" dirty="0" smtClean="0"/>
              <a:t>dispositif participatif </a:t>
            </a:r>
            <a:r>
              <a:rPr lang="fr-FR" dirty="0" smtClean="0"/>
              <a:t>(aboutissement des propositions)</a:t>
            </a:r>
          </a:p>
          <a:p>
            <a:pPr lvl="1">
              <a:lnSpc>
                <a:spcPct val="100000"/>
              </a:lnSpc>
              <a:spcBef>
                <a:spcPts val="0"/>
              </a:spcBef>
              <a:buFont typeface="Wingdings" panose="05000000000000000000" pitchFamily="2" charset="2"/>
              <a:buChar char="Ø"/>
            </a:pPr>
            <a:endParaRPr lang="fr-FR" sz="1400" dirty="0" smtClean="0"/>
          </a:p>
          <a:p>
            <a:pPr lvl="1">
              <a:lnSpc>
                <a:spcPct val="100000"/>
              </a:lnSpc>
              <a:spcBef>
                <a:spcPts val="0"/>
              </a:spcBef>
              <a:buFont typeface="Wingdings" panose="05000000000000000000" pitchFamily="2" charset="2"/>
              <a:buChar char="Ø"/>
            </a:pPr>
            <a:r>
              <a:rPr lang="fr-FR" dirty="0" smtClean="0"/>
              <a:t>Intégrer l’importance du </a:t>
            </a:r>
            <a:r>
              <a:rPr lang="fr-FR" b="1" dirty="0" smtClean="0"/>
              <a:t>travail préparatoire</a:t>
            </a:r>
          </a:p>
          <a:p>
            <a:pPr lvl="1">
              <a:lnSpc>
                <a:spcPct val="100000"/>
              </a:lnSpc>
              <a:spcBef>
                <a:spcPts val="0"/>
              </a:spcBef>
              <a:buFont typeface="Wingdings" panose="05000000000000000000" pitchFamily="2" charset="2"/>
              <a:buChar char="Ø"/>
            </a:pPr>
            <a:endParaRPr lang="fr-FR" sz="1400" dirty="0" smtClean="0"/>
          </a:p>
          <a:p>
            <a:pPr lvl="1">
              <a:lnSpc>
                <a:spcPct val="100000"/>
              </a:lnSpc>
              <a:spcBef>
                <a:spcPts val="0"/>
              </a:spcBef>
              <a:buFont typeface="Wingdings" panose="05000000000000000000" pitchFamily="2" charset="2"/>
              <a:buChar char="Ø"/>
            </a:pPr>
            <a:r>
              <a:rPr lang="fr-FR" dirty="0" smtClean="0"/>
              <a:t>…</a:t>
            </a:r>
            <a:endParaRPr lang="fr-FR" sz="1050" dirty="0"/>
          </a:p>
        </p:txBody>
      </p:sp>
      <p:sp>
        <p:nvSpPr>
          <p:cNvPr id="6" name="Espace réservé du numéro de diapositive 5"/>
          <p:cNvSpPr>
            <a:spLocks noGrp="1"/>
          </p:cNvSpPr>
          <p:nvPr>
            <p:ph type="sldNum" sz="quarter" idx="12"/>
          </p:nvPr>
        </p:nvSpPr>
        <p:spPr/>
        <p:txBody>
          <a:bodyPr/>
          <a:lstStyle/>
          <a:p>
            <a:fld id="{3C6DA9BA-C34C-46B3-9481-30244CE632BB}" type="slidenum">
              <a:rPr lang="fr-FR" smtClean="0"/>
              <a:pPr/>
              <a:t>7</a:t>
            </a:fld>
            <a:endParaRPr lang="fr-FR" dirty="0"/>
          </a:p>
        </p:txBody>
      </p:sp>
      <p:sp>
        <p:nvSpPr>
          <p:cNvPr id="4" name="Rectangle à coins arrondis 3"/>
          <p:cNvSpPr/>
          <p:nvPr/>
        </p:nvSpPr>
        <p:spPr>
          <a:xfrm>
            <a:off x="8534398" y="101602"/>
            <a:ext cx="1253067" cy="863600"/>
          </a:xfrm>
          <a:prstGeom prst="roundRect">
            <a:avLst/>
          </a:prstGeom>
          <a:solidFill>
            <a:schemeClr val="bg1"/>
          </a:solidFill>
          <a:ln>
            <a:solidFill>
              <a:srgbClr val="552C2E"/>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a:solidFill>
                  <a:srgbClr val="80C342"/>
                </a:solidFill>
              </a:rPr>
              <a:t>É</a:t>
            </a:r>
            <a:r>
              <a:rPr lang="fr-FR" dirty="0" smtClean="0">
                <a:solidFill>
                  <a:srgbClr val="80C342"/>
                </a:solidFill>
              </a:rPr>
              <a:t>lus</a:t>
            </a:r>
          </a:p>
          <a:p>
            <a:pPr algn="ctr"/>
            <a:r>
              <a:rPr lang="fr-FR" dirty="0" smtClean="0">
                <a:solidFill>
                  <a:srgbClr val="80C342"/>
                </a:solidFill>
              </a:rPr>
              <a:t>Hiérarchie</a:t>
            </a:r>
            <a:endParaRPr lang="fr-FR" dirty="0">
              <a:solidFill>
                <a:srgbClr val="80C342"/>
              </a:solidFill>
            </a:endParaRPr>
          </a:p>
        </p:txBody>
      </p:sp>
      <p:pic>
        <p:nvPicPr>
          <p:cNvPr id="5" name="Image 4" descr="AA002733.png"/>
          <p:cNvPicPr>
            <a:picLocks noChangeAspect="1"/>
          </p:cNvPicPr>
          <p:nvPr/>
        </p:nvPicPr>
        <p:blipFill>
          <a:blip r:embed="rId3"/>
          <a:stretch>
            <a:fillRect/>
          </a:stretch>
        </p:blipFill>
        <p:spPr>
          <a:xfrm rot="19828612">
            <a:off x="7682644" y="270933"/>
            <a:ext cx="1167723" cy="729827"/>
          </a:xfrm>
          <a:prstGeom prst="rect">
            <a:avLst/>
          </a:prstGeom>
        </p:spPr>
      </p:pic>
    </p:spTree>
    <p:extLst>
      <p:ext uri="{BB962C8B-B14F-4D97-AF65-F5344CB8AC3E}">
        <p14:creationId xmlns:p14="http://schemas.microsoft.com/office/powerpoint/2010/main" val="25456596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17444" y="473725"/>
            <a:ext cx="8692689" cy="5989718"/>
          </a:xfrm>
        </p:spPr>
        <p:txBody>
          <a:bodyPr>
            <a:noAutofit/>
          </a:bodyPr>
          <a:lstStyle/>
          <a:p>
            <a:pPr marL="0" indent="0" algn="ctr">
              <a:lnSpc>
                <a:spcPct val="100000"/>
              </a:lnSpc>
              <a:spcBef>
                <a:spcPts val="600"/>
              </a:spcBef>
              <a:buClr>
                <a:srgbClr val="552C2E"/>
              </a:buClr>
              <a:buNone/>
            </a:pPr>
            <a:r>
              <a:rPr lang="fr-FR" sz="3200" b="1" dirty="0" smtClean="0">
                <a:solidFill>
                  <a:srgbClr val="80C342"/>
                </a:solidFill>
                <a:latin typeface="Tahoma" panose="020B0604030504040204" pitchFamily="34" charset="0"/>
                <a:ea typeface="Tahoma" panose="020B0604030504040204" pitchFamily="34" charset="0"/>
                <a:cs typeface="Tahoma" panose="020B0604030504040204" pitchFamily="34" charset="0"/>
              </a:rPr>
              <a:t>Question </a:t>
            </a:r>
            <a:r>
              <a:rPr lang="fr-FR" sz="3200" b="1" dirty="0" smtClean="0">
                <a:solidFill>
                  <a:srgbClr val="80C342"/>
                </a:solidFill>
              </a:rPr>
              <a:t>à l’ordre du </a:t>
            </a:r>
            <a:r>
              <a:rPr lang="fr-FR" sz="3200" b="1" dirty="0" smtClean="0">
                <a:solidFill>
                  <a:srgbClr val="80C342"/>
                </a:solidFill>
                <a:latin typeface="Tahoma" panose="020B0604030504040204" pitchFamily="34" charset="0"/>
                <a:ea typeface="Tahoma" panose="020B0604030504040204" pitchFamily="34" charset="0"/>
                <a:cs typeface="Tahoma" panose="020B0604030504040204" pitchFamily="34" charset="0"/>
              </a:rPr>
              <a:t>jour </a:t>
            </a:r>
          </a:p>
          <a:p>
            <a:pPr marL="0" indent="0" algn="ctr">
              <a:lnSpc>
                <a:spcPct val="100000"/>
              </a:lnSpc>
              <a:spcBef>
                <a:spcPts val="600"/>
              </a:spcBef>
              <a:buClr>
                <a:srgbClr val="552C2E"/>
              </a:buClr>
              <a:buNone/>
            </a:pPr>
            <a:r>
              <a:rPr lang="fr-FR" sz="3200" b="1" dirty="0" smtClean="0">
                <a:solidFill>
                  <a:srgbClr val="80C342"/>
                </a:solidFill>
                <a:latin typeface="Tahoma" panose="020B0604030504040204" pitchFamily="34" charset="0"/>
                <a:ea typeface="Tahoma" panose="020B0604030504040204" pitchFamily="34" charset="0"/>
                <a:cs typeface="Tahoma" panose="020B0604030504040204" pitchFamily="34" charset="0"/>
              </a:rPr>
              <a:t>du forum ouvert</a:t>
            </a:r>
          </a:p>
          <a:p>
            <a:pPr marL="0" indent="0">
              <a:lnSpc>
                <a:spcPct val="100000"/>
              </a:lnSpc>
              <a:spcBef>
                <a:spcPts val="0"/>
              </a:spcBef>
              <a:buClr>
                <a:srgbClr val="552C2E"/>
              </a:buClr>
              <a:buNone/>
            </a:pPr>
            <a:endParaRPr lang="fr-FR" sz="2400" b="1" dirty="0" smtClean="0">
              <a:latin typeface="Tahoma" panose="020B0604030504040204" pitchFamily="34" charset="0"/>
              <a:ea typeface="Tahoma" panose="020B0604030504040204" pitchFamily="34" charset="0"/>
              <a:cs typeface="Tahoma" panose="020B0604030504040204" pitchFamily="34" charset="0"/>
            </a:endParaRPr>
          </a:p>
          <a:p>
            <a:pPr lvl="1">
              <a:lnSpc>
                <a:spcPct val="100000"/>
              </a:lnSpc>
              <a:spcBef>
                <a:spcPts val="0"/>
              </a:spcBef>
              <a:spcAft>
                <a:spcPts val="1800"/>
              </a:spcAft>
              <a:buFont typeface="Wingdings" panose="05000000000000000000" pitchFamily="2" charset="2"/>
              <a:buChar char="Ø"/>
            </a:pPr>
            <a:r>
              <a:rPr lang="fr-FR" sz="3000" b="1" dirty="0" smtClean="0">
                <a:solidFill>
                  <a:srgbClr val="80C342"/>
                </a:solidFill>
                <a:latin typeface="Tahoma" panose="020B0604030504040204" pitchFamily="34" charset="0"/>
                <a:ea typeface="Tahoma" panose="020B0604030504040204" pitchFamily="34" charset="0"/>
                <a:cs typeface="Tahoma" panose="020B0604030504040204" pitchFamily="34" charset="0"/>
              </a:rPr>
              <a:t> </a:t>
            </a:r>
            <a:r>
              <a:rPr lang="fr-FR" dirty="0" smtClean="0"/>
              <a:t>C’est la </a:t>
            </a:r>
            <a:r>
              <a:rPr lang="fr-FR" b="1" dirty="0" smtClean="0"/>
              <a:t>question qui sera posée aux participants </a:t>
            </a:r>
            <a:r>
              <a:rPr lang="fr-FR" dirty="0" smtClean="0"/>
              <a:t>pendant toute la durée du forum ouvert </a:t>
            </a:r>
          </a:p>
          <a:p>
            <a:pPr lvl="2">
              <a:lnSpc>
                <a:spcPct val="100000"/>
              </a:lnSpc>
              <a:spcBef>
                <a:spcPts val="0"/>
              </a:spcBef>
              <a:spcAft>
                <a:spcPts val="1800"/>
              </a:spcAft>
              <a:buFont typeface="Wingdings" panose="05000000000000000000" pitchFamily="2" charset="2"/>
              <a:buChar char="Ø"/>
            </a:pPr>
            <a:r>
              <a:rPr lang="fr-FR" dirty="0" smtClean="0"/>
              <a:t>Affichage en plénière et dans le dossier participant, présentation par l’hôte puis par la facilitation   </a:t>
            </a:r>
          </a:p>
          <a:p>
            <a:pPr lvl="2">
              <a:lnSpc>
                <a:spcPct val="100000"/>
              </a:lnSpc>
              <a:spcBef>
                <a:spcPts val="0"/>
              </a:spcBef>
              <a:spcAft>
                <a:spcPts val="1800"/>
              </a:spcAft>
              <a:buFont typeface="Wingdings" panose="05000000000000000000" pitchFamily="2" charset="2"/>
              <a:buChar char="Ø"/>
            </a:pPr>
            <a:r>
              <a:rPr lang="fr-FR" dirty="0" smtClean="0"/>
              <a:t>Besoin d’être clair, concis, partagé, faire enjeux pour les participants </a:t>
            </a:r>
          </a:p>
          <a:p>
            <a:pPr lvl="1">
              <a:lnSpc>
                <a:spcPct val="100000"/>
              </a:lnSpc>
              <a:spcBef>
                <a:spcPts val="0"/>
              </a:spcBef>
              <a:spcAft>
                <a:spcPts val="1800"/>
              </a:spcAft>
              <a:buFont typeface="Wingdings" panose="05000000000000000000" pitchFamily="2" charset="2"/>
              <a:buChar char="Ø"/>
            </a:pPr>
            <a:r>
              <a:rPr lang="fr-FR" dirty="0" smtClean="0"/>
              <a:t>Un </a:t>
            </a:r>
            <a:r>
              <a:rPr lang="fr-FR" b="1" dirty="0" smtClean="0"/>
              <a:t>travail collectif </a:t>
            </a:r>
            <a:r>
              <a:rPr lang="fr-FR" dirty="0" smtClean="0"/>
              <a:t>du comité d’organisation </a:t>
            </a:r>
          </a:p>
          <a:p>
            <a:pPr lvl="1">
              <a:lnSpc>
                <a:spcPct val="100000"/>
              </a:lnSpc>
              <a:spcBef>
                <a:spcPts val="0"/>
              </a:spcBef>
              <a:spcAft>
                <a:spcPts val="1800"/>
              </a:spcAft>
              <a:buFont typeface="Wingdings" panose="05000000000000000000" pitchFamily="2" charset="2"/>
              <a:buChar char="Ø"/>
            </a:pPr>
            <a:r>
              <a:rPr lang="fr-FR" dirty="0" smtClean="0"/>
              <a:t>Une validation par les instances de pilotage </a:t>
            </a:r>
          </a:p>
        </p:txBody>
      </p:sp>
      <p:sp>
        <p:nvSpPr>
          <p:cNvPr id="6" name="Espace réservé du numéro de diapositive 5"/>
          <p:cNvSpPr>
            <a:spLocks noGrp="1"/>
          </p:cNvSpPr>
          <p:nvPr>
            <p:ph type="sldNum" sz="quarter" idx="12"/>
          </p:nvPr>
        </p:nvSpPr>
        <p:spPr/>
        <p:txBody>
          <a:bodyPr/>
          <a:lstStyle/>
          <a:p>
            <a:fld id="{3C6DA9BA-C34C-46B3-9481-30244CE632BB}" type="slidenum">
              <a:rPr lang="fr-FR" smtClean="0"/>
              <a:pPr/>
              <a:t>8</a:t>
            </a:fld>
            <a:endParaRPr lang="fr-FR" dirty="0"/>
          </a:p>
        </p:txBody>
      </p:sp>
      <p:sp>
        <p:nvSpPr>
          <p:cNvPr id="4" name="Rectangle à coins arrondis 3"/>
          <p:cNvSpPr/>
          <p:nvPr/>
        </p:nvSpPr>
        <p:spPr>
          <a:xfrm>
            <a:off x="8534398" y="101602"/>
            <a:ext cx="1371602" cy="863600"/>
          </a:xfrm>
          <a:prstGeom prst="roundRect">
            <a:avLst/>
          </a:prstGeom>
          <a:solidFill>
            <a:schemeClr val="bg1"/>
          </a:solidFill>
          <a:ln>
            <a:solidFill>
              <a:srgbClr val="552C2E"/>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a:solidFill>
                  <a:srgbClr val="80C342"/>
                </a:solidFill>
              </a:rPr>
              <a:t>É</a:t>
            </a:r>
            <a:r>
              <a:rPr lang="fr-FR" dirty="0" smtClean="0">
                <a:solidFill>
                  <a:srgbClr val="80C342"/>
                </a:solidFill>
              </a:rPr>
              <a:t>lus</a:t>
            </a:r>
          </a:p>
          <a:p>
            <a:pPr algn="ctr"/>
            <a:r>
              <a:rPr lang="fr-FR" dirty="0" smtClean="0">
                <a:solidFill>
                  <a:srgbClr val="80C342"/>
                </a:solidFill>
              </a:rPr>
              <a:t>Hiérarchie</a:t>
            </a:r>
          </a:p>
          <a:p>
            <a:pPr algn="ctr"/>
            <a:r>
              <a:rPr lang="fr-FR" dirty="0" smtClean="0">
                <a:solidFill>
                  <a:srgbClr val="80C342"/>
                </a:solidFill>
              </a:rPr>
              <a:t>Ressources</a:t>
            </a:r>
            <a:endParaRPr lang="fr-FR" dirty="0">
              <a:solidFill>
                <a:srgbClr val="80C342"/>
              </a:solidFill>
            </a:endParaRPr>
          </a:p>
        </p:txBody>
      </p:sp>
      <p:pic>
        <p:nvPicPr>
          <p:cNvPr id="5" name="Image 4" descr="AA002733.png"/>
          <p:cNvPicPr>
            <a:picLocks noChangeAspect="1"/>
          </p:cNvPicPr>
          <p:nvPr/>
        </p:nvPicPr>
        <p:blipFill>
          <a:blip r:embed="rId3"/>
          <a:stretch>
            <a:fillRect/>
          </a:stretch>
        </p:blipFill>
        <p:spPr>
          <a:xfrm rot="19828612">
            <a:off x="7682644" y="270933"/>
            <a:ext cx="1167723" cy="729827"/>
          </a:xfrm>
          <a:prstGeom prst="rect">
            <a:avLst/>
          </a:prstGeom>
        </p:spPr>
      </p:pic>
    </p:spTree>
    <p:extLst>
      <p:ext uri="{BB962C8B-B14F-4D97-AF65-F5344CB8AC3E}">
        <p14:creationId xmlns:p14="http://schemas.microsoft.com/office/powerpoint/2010/main" val="25456596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17443" y="473725"/>
            <a:ext cx="9153939" cy="5989718"/>
          </a:xfrm>
        </p:spPr>
        <p:txBody>
          <a:bodyPr>
            <a:noAutofit/>
          </a:bodyPr>
          <a:lstStyle/>
          <a:p>
            <a:pPr marL="0" indent="0" algn="ctr">
              <a:lnSpc>
                <a:spcPct val="120000"/>
              </a:lnSpc>
              <a:buClr>
                <a:srgbClr val="552C2E"/>
              </a:buClr>
              <a:buNone/>
            </a:pPr>
            <a:r>
              <a:rPr lang="fr-FR" sz="3200" b="1" dirty="0" smtClean="0">
                <a:solidFill>
                  <a:srgbClr val="80C342"/>
                </a:solidFill>
                <a:latin typeface="Tahoma" panose="020B0604030504040204" pitchFamily="34" charset="0"/>
                <a:ea typeface="Tahoma" panose="020B0604030504040204" pitchFamily="34" charset="0"/>
                <a:cs typeface="Tahoma" panose="020B0604030504040204" pitchFamily="34" charset="0"/>
              </a:rPr>
              <a:t>Objectifs du forum ouvert</a:t>
            </a:r>
          </a:p>
          <a:p>
            <a:pPr marL="0" indent="0">
              <a:lnSpc>
                <a:spcPct val="100000"/>
              </a:lnSpc>
              <a:spcBef>
                <a:spcPts val="0"/>
              </a:spcBef>
              <a:buClr>
                <a:srgbClr val="552C2E"/>
              </a:buClr>
              <a:buNone/>
            </a:pPr>
            <a:endParaRPr lang="fr-FR" sz="2400" b="1" dirty="0" smtClean="0">
              <a:latin typeface="Tahoma" panose="020B0604030504040204" pitchFamily="34" charset="0"/>
              <a:ea typeface="Tahoma" panose="020B0604030504040204" pitchFamily="34" charset="0"/>
              <a:cs typeface="Tahoma" panose="020B0604030504040204" pitchFamily="34" charset="0"/>
            </a:endParaRPr>
          </a:p>
          <a:p>
            <a:pPr lvl="1">
              <a:lnSpc>
                <a:spcPct val="100000"/>
              </a:lnSpc>
              <a:spcBef>
                <a:spcPts val="0"/>
              </a:spcBef>
              <a:spcAft>
                <a:spcPts val="1800"/>
              </a:spcAft>
              <a:buFont typeface="Wingdings" panose="05000000000000000000" pitchFamily="2" charset="2"/>
              <a:buChar char="Ø"/>
            </a:pPr>
            <a:r>
              <a:rPr lang="fr-FR" sz="3000" b="1" dirty="0" smtClean="0">
                <a:solidFill>
                  <a:srgbClr val="80C342"/>
                </a:solidFill>
                <a:latin typeface="Tahoma" panose="020B0604030504040204" pitchFamily="34" charset="0"/>
                <a:ea typeface="Tahoma" panose="020B0604030504040204" pitchFamily="34" charset="0"/>
                <a:cs typeface="Tahoma" panose="020B0604030504040204" pitchFamily="34" charset="0"/>
              </a:rPr>
              <a:t> </a:t>
            </a:r>
            <a:r>
              <a:rPr lang="fr-FR" dirty="0" smtClean="0"/>
              <a:t>Ce sont </a:t>
            </a:r>
            <a:r>
              <a:rPr lang="fr-FR" b="1" dirty="0" smtClean="0"/>
              <a:t>les objectifs qui seront proposés aux participants </a:t>
            </a:r>
            <a:r>
              <a:rPr lang="fr-FR" dirty="0" smtClean="0"/>
              <a:t>pendant toute la durée du forum ouvert </a:t>
            </a:r>
          </a:p>
          <a:p>
            <a:pPr lvl="2">
              <a:lnSpc>
                <a:spcPct val="100000"/>
              </a:lnSpc>
              <a:spcBef>
                <a:spcPts val="0"/>
              </a:spcBef>
              <a:spcAft>
                <a:spcPts val="1800"/>
              </a:spcAft>
              <a:buFont typeface="Wingdings" panose="05000000000000000000" pitchFamily="2" charset="2"/>
              <a:buChar char="Ø"/>
            </a:pPr>
            <a:r>
              <a:rPr lang="fr-FR" dirty="0" smtClean="0"/>
              <a:t>Dossier participant, présentation par l’hôte puis par la facilitation</a:t>
            </a:r>
          </a:p>
          <a:p>
            <a:pPr lvl="2">
              <a:lnSpc>
                <a:spcPct val="100000"/>
              </a:lnSpc>
              <a:spcBef>
                <a:spcPts val="0"/>
              </a:spcBef>
              <a:spcAft>
                <a:spcPts val="1800"/>
              </a:spcAft>
              <a:buFont typeface="Wingdings" panose="05000000000000000000" pitchFamily="2" charset="2"/>
              <a:buChar char="Ø"/>
            </a:pPr>
            <a:r>
              <a:rPr lang="fr-FR" dirty="0" smtClean="0"/>
              <a:t>Ils sont des repères quant aux attentes de la journée    </a:t>
            </a:r>
          </a:p>
          <a:p>
            <a:pPr lvl="2">
              <a:lnSpc>
                <a:spcPct val="100000"/>
              </a:lnSpc>
              <a:spcBef>
                <a:spcPts val="0"/>
              </a:spcBef>
              <a:spcAft>
                <a:spcPts val="1800"/>
              </a:spcAft>
              <a:buFont typeface="Wingdings" panose="05000000000000000000" pitchFamily="2" charset="2"/>
              <a:buChar char="Ø"/>
            </a:pPr>
            <a:r>
              <a:rPr lang="fr-FR" dirty="0" smtClean="0"/>
              <a:t>Besoin d’être clair, concis, précis, spécifique à cette démarche  </a:t>
            </a:r>
          </a:p>
          <a:p>
            <a:pPr lvl="1">
              <a:lnSpc>
                <a:spcPct val="100000"/>
              </a:lnSpc>
              <a:spcBef>
                <a:spcPts val="0"/>
              </a:spcBef>
              <a:spcAft>
                <a:spcPts val="1800"/>
              </a:spcAft>
              <a:buFont typeface="Wingdings" panose="05000000000000000000" pitchFamily="2" charset="2"/>
              <a:buChar char="Ø"/>
            </a:pPr>
            <a:r>
              <a:rPr lang="fr-FR" dirty="0" smtClean="0"/>
              <a:t> Un </a:t>
            </a:r>
            <a:r>
              <a:rPr lang="fr-FR" b="1" dirty="0" smtClean="0"/>
              <a:t>travail collectif </a:t>
            </a:r>
            <a:r>
              <a:rPr lang="fr-FR" dirty="0" smtClean="0"/>
              <a:t>du comité d’organisation </a:t>
            </a:r>
          </a:p>
          <a:p>
            <a:pPr lvl="1">
              <a:lnSpc>
                <a:spcPct val="100000"/>
              </a:lnSpc>
              <a:spcBef>
                <a:spcPts val="0"/>
              </a:spcBef>
              <a:spcAft>
                <a:spcPts val="1800"/>
              </a:spcAft>
              <a:buFont typeface="Wingdings" panose="05000000000000000000" pitchFamily="2" charset="2"/>
              <a:buChar char="Ø"/>
            </a:pPr>
            <a:r>
              <a:rPr lang="fr-FR" dirty="0" smtClean="0"/>
              <a:t> Une validation par les instances de pilotage </a:t>
            </a:r>
          </a:p>
        </p:txBody>
      </p:sp>
      <p:sp>
        <p:nvSpPr>
          <p:cNvPr id="6" name="Espace réservé du numéro de diapositive 5"/>
          <p:cNvSpPr>
            <a:spLocks noGrp="1"/>
          </p:cNvSpPr>
          <p:nvPr>
            <p:ph type="sldNum" sz="quarter" idx="12"/>
          </p:nvPr>
        </p:nvSpPr>
        <p:spPr/>
        <p:txBody>
          <a:bodyPr/>
          <a:lstStyle/>
          <a:p>
            <a:fld id="{3C6DA9BA-C34C-46B3-9481-30244CE632BB}" type="slidenum">
              <a:rPr lang="fr-FR" smtClean="0"/>
              <a:pPr/>
              <a:t>9</a:t>
            </a:fld>
            <a:endParaRPr lang="fr-FR" dirty="0"/>
          </a:p>
        </p:txBody>
      </p:sp>
      <p:sp>
        <p:nvSpPr>
          <p:cNvPr id="4" name="Rectangle à coins arrondis 3"/>
          <p:cNvSpPr/>
          <p:nvPr/>
        </p:nvSpPr>
        <p:spPr>
          <a:xfrm>
            <a:off x="8534398" y="101602"/>
            <a:ext cx="1371602" cy="863600"/>
          </a:xfrm>
          <a:prstGeom prst="roundRect">
            <a:avLst/>
          </a:prstGeom>
          <a:solidFill>
            <a:schemeClr val="bg1"/>
          </a:solidFill>
          <a:ln>
            <a:solidFill>
              <a:srgbClr val="552C2E"/>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a:solidFill>
                  <a:srgbClr val="80C342"/>
                </a:solidFill>
              </a:rPr>
              <a:t>É</a:t>
            </a:r>
            <a:r>
              <a:rPr lang="fr-FR" dirty="0" smtClean="0">
                <a:solidFill>
                  <a:srgbClr val="80C342"/>
                </a:solidFill>
              </a:rPr>
              <a:t>lus</a:t>
            </a:r>
          </a:p>
          <a:p>
            <a:pPr algn="ctr"/>
            <a:r>
              <a:rPr lang="fr-FR" dirty="0" smtClean="0">
                <a:solidFill>
                  <a:srgbClr val="80C342"/>
                </a:solidFill>
              </a:rPr>
              <a:t>Hiérarchie</a:t>
            </a:r>
          </a:p>
          <a:p>
            <a:pPr algn="ctr"/>
            <a:r>
              <a:rPr lang="fr-FR" dirty="0" smtClean="0">
                <a:solidFill>
                  <a:srgbClr val="80C342"/>
                </a:solidFill>
              </a:rPr>
              <a:t>Ressources</a:t>
            </a:r>
            <a:endParaRPr lang="fr-FR" dirty="0">
              <a:solidFill>
                <a:srgbClr val="80C342"/>
              </a:solidFill>
            </a:endParaRPr>
          </a:p>
        </p:txBody>
      </p:sp>
      <p:pic>
        <p:nvPicPr>
          <p:cNvPr id="5" name="Image 4" descr="AA002733.png"/>
          <p:cNvPicPr>
            <a:picLocks noChangeAspect="1"/>
          </p:cNvPicPr>
          <p:nvPr/>
        </p:nvPicPr>
        <p:blipFill>
          <a:blip r:embed="rId3"/>
          <a:stretch>
            <a:fillRect/>
          </a:stretch>
        </p:blipFill>
        <p:spPr>
          <a:xfrm rot="19828612">
            <a:off x="7682644" y="270933"/>
            <a:ext cx="1167723" cy="729827"/>
          </a:xfrm>
          <a:prstGeom prst="rect">
            <a:avLst/>
          </a:prstGeom>
        </p:spPr>
      </p:pic>
    </p:spTree>
    <p:extLst>
      <p:ext uri="{BB962C8B-B14F-4D97-AF65-F5344CB8AC3E}">
        <p14:creationId xmlns:p14="http://schemas.microsoft.com/office/powerpoint/2010/main" val="254565961"/>
      </p:ext>
    </p:extLst>
  </p:cSld>
  <p:clrMapOvr>
    <a:masterClrMapping/>
  </p:clrMapOvr>
  <p:timing>
    <p:tnLst>
      <p:par>
        <p:cTn id="1" dur="indefinite" restart="never" nodeType="tmRoot"/>
      </p:par>
    </p:tnLst>
  </p:timing>
</p:sld>
</file>

<file path=ppt/theme/theme1.xml><?xml version="1.0" encoding="utf-8"?>
<a:theme xmlns:a="http://schemas.openxmlformats.org/drawingml/2006/main" name="Thème Office">
  <a:themeElements>
    <a:clrScheme name="Thème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hème 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Thème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Thème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Office Theme</Template>
  <TotalTime>925</TotalTime>
  <Words>1682</Words>
  <Application>Microsoft Office PowerPoint</Application>
  <PresentationFormat>Format A4 (210 x 297 mm)</PresentationFormat>
  <Paragraphs>427</Paragraphs>
  <Slides>36</Slides>
  <Notes>36</Notes>
  <HiddenSlides>0</HiddenSlides>
  <MMClips>0</MMClips>
  <ScaleCrop>false</ScaleCrop>
  <HeadingPairs>
    <vt:vector size="6" baseType="variant">
      <vt:variant>
        <vt:lpstr>Polices utilisées</vt:lpstr>
      </vt:variant>
      <vt:variant>
        <vt:i4>8</vt:i4>
      </vt:variant>
      <vt:variant>
        <vt:lpstr>Thème</vt:lpstr>
      </vt:variant>
      <vt:variant>
        <vt:i4>1</vt:i4>
      </vt:variant>
      <vt:variant>
        <vt:lpstr>Titres des diapositives</vt:lpstr>
      </vt:variant>
      <vt:variant>
        <vt:i4>36</vt:i4>
      </vt:variant>
    </vt:vector>
  </HeadingPairs>
  <TitlesOfParts>
    <vt:vector size="45" baseType="lpstr">
      <vt:lpstr>Arial</vt:lpstr>
      <vt:lpstr>Calibri</vt:lpstr>
      <vt:lpstr>Calibri Light</vt:lpstr>
      <vt:lpstr>Cambria</vt:lpstr>
      <vt:lpstr>Symbol</vt:lpstr>
      <vt:lpstr>Tahoma</vt:lpstr>
      <vt:lpstr>Times New Roman</vt:lpstr>
      <vt:lpstr>Wingdings</vt:lpstr>
      <vt:lpstr>Thème Office</vt:lpstr>
      <vt:lpstr>Le forum ouvert   un outil d’intelligence collective</vt:lpstr>
      <vt:lpstr>Sommaire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Les retours d’expérience du forum ouvert</vt:lpstr>
      <vt:lpstr>Expérimentation ARENE </vt:lpstr>
      <vt:lpstr>Expérimentation ARENE « Notre » forum ouvert, le 26/02/2013</vt:lpstr>
      <vt:lpstr>Expérimentation ARENE Retours des organisatrices</vt:lpstr>
      <vt:lpstr>Expérimentation ARENE Retours des participants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Celia GUILLEMOT</dc:creator>
  <cp:lastModifiedBy>Celia GUILLEMOT</cp:lastModifiedBy>
  <cp:revision>74</cp:revision>
  <cp:lastPrinted>2013-11-21T13:28:09Z</cp:lastPrinted>
  <dcterms:created xsi:type="dcterms:W3CDTF">2014-04-23T08:48:55Z</dcterms:created>
  <dcterms:modified xsi:type="dcterms:W3CDTF">2014-10-10T08:52:16Z</dcterms:modified>
</cp:coreProperties>
</file>