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447" r:id="rId2"/>
    <p:sldId id="450" r:id="rId3"/>
    <p:sldId id="448" r:id="rId4"/>
    <p:sldId id="293" r:id="rId5"/>
    <p:sldId id="376" r:id="rId6"/>
    <p:sldId id="354" r:id="rId7"/>
    <p:sldId id="377" r:id="rId8"/>
    <p:sldId id="307" r:id="rId9"/>
    <p:sldId id="378" r:id="rId10"/>
    <p:sldId id="379" r:id="rId11"/>
    <p:sldId id="356" r:id="rId12"/>
    <p:sldId id="380" r:id="rId13"/>
    <p:sldId id="381" r:id="rId14"/>
    <p:sldId id="313" r:id="rId15"/>
    <p:sldId id="382" r:id="rId16"/>
    <p:sldId id="383" r:id="rId17"/>
    <p:sldId id="384" r:id="rId18"/>
    <p:sldId id="385" r:id="rId19"/>
    <p:sldId id="386" r:id="rId20"/>
    <p:sldId id="387" r:id="rId21"/>
    <p:sldId id="388" r:id="rId22"/>
    <p:sldId id="389" r:id="rId23"/>
    <p:sldId id="390" r:id="rId24"/>
    <p:sldId id="391" r:id="rId25"/>
    <p:sldId id="392" r:id="rId26"/>
    <p:sldId id="393" r:id="rId27"/>
  </p:sldIdLst>
  <p:sldSz cx="9601200" cy="12801600" type="A3"/>
  <p:notesSz cx="9866313" cy="14295438"/>
  <p:defaultTextStyle>
    <a:defPPr>
      <a:defRPr lang="fr-FR"/>
    </a:defPPr>
    <a:lvl1pPr algn="l" defTabSz="523875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523875" indent="1588" algn="l" defTabSz="523875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1049338" indent="1588" algn="l" defTabSz="523875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576388" indent="1588" algn="l" defTabSz="523875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2101850" indent="1588" algn="l" defTabSz="523875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 userDrawn="1">
          <p15:clr>
            <a:srgbClr val="A4A3A4"/>
          </p15:clr>
        </p15:guide>
        <p15:guide id="2" pos="302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4503" userDrawn="1">
          <p15:clr>
            <a:srgbClr val="A4A3A4"/>
          </p15:clr>
        </p15:guide>
        <p15:guide id="2" pos="31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68B133"/>
    <a:srgbClr val="008000"/>
    <a:srgbClr val="E500E5"/>
    <a:srgbClr val="7300E5"/>
    <a:srgbClr val="FFFF00"/>
    <a:srgbClr val="E68323"/>
    <a:srgbClr val="009E8C"/>
    <a:srgbClr val="361F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8" d="100"/>
          <a:sy n="48" d="100"/>
        </p:scale>
        <p:origin x="810" y="54"/>
      </p:cViewPr>
      <p:guideLst>
        <p:guide orient="horz" pos="4032"/>
        <p:guide pos="3024"/>
      </p:guideLst>
    </p:cSldViewPr>
  </p:slideViewPr>
  <p:outlineViewPr>
    <p:cViewPr>
      <p:scale>
        <a:sx n="33" d="100"/>
        <a:sy n="33" d="100"/>
      </p:scale>
      <p:origin x="0" y="36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notesViewPr>
    <p:cSldViewPr snapToGrid="0" snapToObjects="1">
      <p:cViewPr varScale="1">
        <p:scale>
          <a:sx n="144" d="100"/>
          <a:sy n="144" d="100"/>
        </p:scale>
        <p:origin x="-1616" y="-96"/>
      </p:cViewPr>
      <p:guideLst>
        <p:guide orient="horz" pos="4503"/>
        <p:guide pos="31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4275220" cy="715346"/>
          </a:xfrm>
          <a:prstGeom prst="rect">
            <a:avLst/>
          </a:prstGeom>
        </p:spPr>
        <p:txBody>
          <a:bodyPr vert="horz" lIns="138047" tIns="69025" rIns="138047" bIns="69025" rtlCol="0"/>
          <a:lstStyle>
            <a:lvl1pPr algn="l" defTabSz="690113" eaLnBrk="1" hangingPunct="1">
              <a:defRPr sz="17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588902" y="3"/>
            <a:ext cx="4275220" cy="715346"/>
          </a:xfrm>
          <a:prstGeom prst="rect">
            <a:avLst/>
          </a:prstGeom>
        </p:spPr>
        <p:txBody>
          <a:bodyPr vert="horz" wrap="square" lIns="138047" tIns="69025" rIns="138047" bIns="69025" numCol="1" anchor="t" anchorCtr="0" compatLnSpc="1">
            <a:prstTxWarp prst="textNoShape">
              <a:avLst/>
            </a:prstTxWarp>
          </a:bodyPr>
          <a:lstStyle>
            <a:lvl1pPr algn="r" defTabSz="687843" eaLnBrk="1" hangingPunct="1">
              <a:defRPr sz="1700" smtClean="0"/>
            </a:lvl1pPr>
          </a:lstStyle>
          <a:p>
            <a:pPr>
              <a:defRPr/>
            </a:pPr>
            <a:fld id="{41BE8090-E949-4A97-8428-DF29E080C407}" type="datetime1">
              <a:rPr lang="fr-FR"/>
              <a:pPr>
                <a:defRPr/>
              </a:pPr>
              <a:t>14/05/2014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922588" y="1071563"/>
            <a:ext cx="4021137" cy="5364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047" tIns="69025" rIns="138047" bIns="69025" rtlCol="0" anchor="ctr"/>
          <a:lstStyle/>
          <a:p>
            <a:pPr lvl="0"/>
            <a:endParaRPr lang="fr-FR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87179" y="6790047"/>
            <a:ext cx="7893050" cy="6433521"/>
          </a:xfrm>
          <a:prstGeom prst="rect">
            <a:avLst/>
          </a:prstGeom>
        </p:spPr>
        <p:txBody>
          <a:bodyPr vert="horz" wrap="square" lIns="138047" tIns="69025" rIns="138047" bIns="69025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13577794"/>
            <a:ext cx="4275220" cy="715346"/>
          </a:xfrm>
          <a:prstGeom prst="rect">
            <a:avLst/>
          </a:prstGeom>
        </p:spPr>
        <p:txBody>
          <a:bodyPr vert="horz" lIns="138047" tIns="69025" rIns="138047" bIns="69025" rtlCol="0" anchor="b"/>
          <a:lstStyle>
            <a:lvl1pPr algn="l" defTabSz="690113" eaLnBrk="1" hangingPunct="1">
              <a:defRPr sz="17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588902" y="13577794"/>
            <a:ext cx="4275220" cy="715346"/>
          </a:xfrm>
          <a:prstGeom prst="rect">
            <a:avLst/>
          </a:prstGeom>
        </p:spPr>
        <p:txBody>
          <a:bodyPr vert="horz" wrap="square" lIns="138047" tIns="69025" rIns="138047" bIns="69025" numCol="1" anchor="b" anchorCtr="0" compatLnSpc="1">
            <a:prstTxWarp prst="textNoShape">
              <a:avLst/>
            </a:prstTxWarp>
          </a:bodyPr>
          <a:lstStyle>
            <a:lvl1pPr algn="r" defTabSz="687843" eaLnBrk="1" hangingPunct="1">
              <a:defRPr sz="1700" smtClean="0"/>
            </a:lvl1pPr>
          </a:lstStyle>
          <a:p>
            <a:pPr>
              <a:defRPr/>
            </a:pPr>
            <a:fld id="{7AB49A5A-1478-4566-8A77-EA2BFD9C18B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04116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523875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523875" algn="l" defTabSz="523875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1049338" algn="l" defTabSz="523875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576388" algn="l" defTabSz="523875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2101850" algn="l" defTabSz="523875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630711" algn="l" defTabSz="52614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56853" algn="l" defTabSz="52614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82995" algn="l" defTabSz="52614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209138" algn="l" defTabSz="52614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0091" y="3976803"/>
            <a:ext cx="8161020" cy="2744047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40181" y="7254240"/>
            <a:ext cx="6720840" cy="32715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0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613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919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226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53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7839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145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452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FEA3C-DCC1-49DD-8FA6-88949D045248}" type="datetime1">
              <a:rPr lang="fr-FR"/>
              <a:pPr>
                <a:defRPr/>
              </a:pPr>
              <a:t>14/05/2014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E5EF8-7D07-4C6D-B12C-75A2C0F571D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7958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65146-899C-4536-8943-A999D0E221D3}" type="datetime1">
              <a:rPr lang="fr-FR"/>
              <a:pPr>
                <a:defRPr/>
              </a:pPr>
              <a:t>14/05/2014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0A60E-2C64-429F-906A-29874D07FDD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3734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960870" y="512666"/>
            <a:ext cx="2160270" cy="10922847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80061" y="512666"/>
            <a:ext cx="6320790" cy="10922847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317932-2B72-4E42-9159-D3C222B660DA}" type="datetime1">
              <a:rPr lang="fr-FR"/>
              <a:pPr>
                <a:defRPr/>
              </a:pPr>
              <a:t>14/05/2014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3496B-9AD4-4780-8DFA-40A31A8DDD2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8688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83853-313A-4CDA-AC0A-DF2571259C3E}" type="datetime1">
              <a:rPr lang="fr-FR"/>
              <a:pPr>
                <a:defRPr/>
              </a:pPr>
              <a:t>14/05/2014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A8011-9B48-4249-A565-5707DD5D110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7438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58430" y="8226222"/>
            <a:ext cx="8161020" cy="2542540"/>
          </a:xfrm>
        </p:spPr>
        <p:txBody>
          <a:bodyPr anchor="t"/>
          <a:lstStyle>
            <a:lvl1pPr algn="l">
              <a:defRPr sz="5515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58430" y="5425869"/>
            <a:ext cx="8161020" cy="2800351"/>
          </a:xfrm>
        </p:spPr>
        <p:txBody>
          <a:bodyPr anchor="b"/>
          <a:lstStyle>
            <a:lvl1pPr marL="0" indent="0">
              <a:buNone/>
              <a:defRPr sz="2757">
                <a:solidFill>
                  <a:schemeClr val="tx1">
                    <a:tint val="75000"/>
                  </a:schemeClr>
                </a:solidFill>
              </a:defRPr>
            </a:lvl1pPr>
            <a:lvl2pPr marL="630651" indent="0">
              <a:buNone/>
              <a:defRPr sz="2397">
                <a:solidFill>
                  <a:schemeClr val="tx1">
                    <a:tint val="75000"/>
                  </a:schemeClr>
                </a:solidFill>
              </a:defRPr>
            </a:lvl2pPr>
            <a:lvl3pPr marL="1261303" indent="0">
              <a:buNone/>
              <a:defRPr sz="2157">
                <a:solidFill>
                  <a:schemeClr val="tx1">
                    <a:tint val="75000"/>
                  </a:schemeClr>
                </a:solidFill>
              </a:defRPr>
            </a:lvl3pPr>
            <a:lvl4pPr marL="1891955" indent="0">
              <a:buNone/>
              <a:defRPr sz="1797">
                <a:solidFill>
                  <a:schemeClr val="tx1">
                    <a:tint val="75000"/>
                  </a:schemeClr>
                </a:solidFill>
              </a:defRPr>
            </a:lvl4pPr>
            <a:lvl5pPr marL="2522608" indent="0">
              <a:buNone/>
              <a:defRPr sz="1797">
                <a:solidFill>
                  <a:schemeClr val="tx1">
                    <a:tint val="75000"/>
                  </a:schemeClr>
                </a:solidFill>
              </a:defRPr>
            </a:lvl5pPr>
            <a:lvl6pPr marL="3153260" indent="0">
              <a:buNone/>
              <a:defRPr sz="1797">
                <a:solidFill>
                  <a:schemeClr val="tx1">
                    <a:tint val="75000"/>
                  </a:schemeClr>
                </a:solidFill>
              </a:defRPr>
            </a:lvl6pPr>
            <a:lvl7pPr marL="3783911" indent="0">
              <a:buNone/>
              <a:defRPr sz="1797">
                <a:solidFill>
                  <a:schemeClr val="tx1">
                    <a:tint val="75000"/>
                  </a:schemeClr>
                </a:solidFill>
              </a:defRPr>
            </a:lvl7pPr>
            <a:lvl8pPr marL="4414563" indent="0">
              <a:buNone/>
              <a:defRPr sz="1797">
                <a:solidFill>
                  <a:schemeClr val="tx1">
                    <a:tint val="75000"/>
                  </a:schemeClr>
                </a:solidFill>
              </a:defRPr>
            </a:lvl8pPr>
            <a:lvl9pPr marL="5045214" indent="0">
              <a:buNone/>
              <a:defRPr sz="17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0F3075-D5CA-4B02-B399-26090394B406}" type="datetime1">
              <a:rPr lang="fr-FR"/>
              <a:pPr>
                <a:defRPr/>
              </a:pPr>
              <a:t>14/05/2014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CC8692-237F-46FB-8321-67DF14786CC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8406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80060" y="2987043"/>
            <a:ext cx="4240530" cy="8448464"/>
          </a:xfrm>
        </p:spPr>
        <p:txBody>
          <a:bodyPr/>
          <a:lstStyle>
            <a:lvl1pPr>
              <a:defRPr sz="3836"/>
            </a:lvl1pPr>
            <a:lvl2pPr>
              <a:defRPr sz="3357"/>
            </a:lvl2pPr>
            <a:lvl3pPr>
              <a:defRPr sz="2757"/>
            </a:lvl3pPr>
            <a:lvl4pPr>
              <a:defRPr sz="2397"/>
            </a:lvl4pPr>
            <a:lvl5pPr>
              <a:defRPr sz="2397"/>
            </a:lvl5pPr>
            <a:lvl6pPr>
              <a:defRPr sz="2397"/>
            </a:lvl6pPr>
            <a:lvl7pPr>
              <a:defRPr sz="2397"/>
            </a:lvl7pPr>
            <a:lvl8pPr>
              <a:defRPr sz="2397"/>
            </a:lvl8pPr>
            <a:lvl9pPr>
              <a:defRPr sz="2397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880610" y="2987043"/>
            <a:ext cx="4240530" cy="8448464"/>
          </a:xfrm>
        </p:spPr>
        <p:txBody>
          <a:bodyPr/>
          <a:lstStyle>
            <a:lvl1pPr>
              <a:defRPr sz="3836"/>
            </a:lvl1pPr>
            <a:lvl2pPr>
              <a:defRPr sz="3357"/>
            </a:lvl2pPr>
            <a:lvl3pPr>
              <a:defRPr sz="2757"/>
            </a:lvl3pPr>
            <a:lvl4pPr>
              <a:defRPr sz="2397"/>
            </a:lvl4pPr>
            <a:lvl5pPr>
              <a:defRPr sz="2397"/>
            </a:lvl5pPr>
            <a:lvl6pPr>
              <a:defRPr sz="2397"/>
            </a:lvl6pPr>
            <a:lvl7pPr>
              <a:defRPr sz="2397"/>
            </a:lvl7pPr>
            <a:lvl8pPr>
              <a:defRPr sz="2397"/>
            </a:lvl8pPr>
            <a:lvl9pPr>
              <a:defRPr sz="2397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1CBB4-9C48-4172-85AB-C993B97DD437}" type="datetime1">
              <a:rPr lang="fr-FR"/>
              <a:pPr>
                <a:defRPr/>
              </a:pPr>
              <a:t>14/05/2014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B7D8C-DD3E-4D4B-B5B2-001C9A39856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6777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80064" y="2865549"/>
            <a:ext cx="4242197" cy="1194223"/>
          </a:xfrm>
        </p:spPr>
        <p:txBody>
          <a:bodyPr anchor="b"/>
          <a:lstStyle>
            <a:lvl1pPr marL="0" indent="0">
              <a:buNone/>
              <a:defRPr sz="3357" b="1"/>
            </a:lvl1pPr>
            <a:lvl2pPr marL="630651" indent="0">
              <a:buNone/>
              <a:defRPr sz="2757" b="1"/>
            </a:lvl2pPr>
            <a:lvl3pPr marL="1261303" indent="0">
              <a:buNone/>
              <a:defRPr sz="2397" b="1"/>
            </a:lvl3pPr>
            <a:lvl4pPr marL="1891955" indent="0">
              <a:buNone/>
              <a:defRPr sz="2157" b="1"/>
            </a:lvl4pPr>
            <a:lvl5pPr marL="2522608" indent="0">
              <a:buNone/>
              <a:defRPr sz="2157" b="1"/>
            </a:lvl5pPr>
            <a:lvl6pPr marL="3153260" indent="0">
              <a:buNone/>
              <a:defRPr sz="2157" b="1"/>
            </a:lvl6pPr>
            <a:lvl7pPr marL="3783911" indent="0">
              <a:buNone/>
              <a:defRPr sz="2157" b="1"/>
            </a:lvl7pPr>
            <a:lvl8pPr marL="4414563" indent="0">
              <a:buNone/>
              <a:defRPr sz="2157" b="1"/>
            </a:lvl8pPr>
            <a:lvl9pPr marL="5045214" indent="0">
              <a:buNone/>
              <a:defRPr sz="2157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80064" y="4059769"/>
            <a:ext cx="4242197" cy="7375740"/>
          </a:xfrm>
        </p:spPr>
        <p:txBody>
          <a:bodyPr/>
          <a:lstStyle>
            <a:lvl1pPr>
              <a:defRPr sz="3357"/>
            </a:lvl1pPr>
            <a:lvl2pPr>
              <a:defRPr sz="2757"/>
            </a:lvl2pPr>
            <a:lvl3pPr>
              <a:defRPr sz="2397"/>
            </a:lvl3pPr>
            <a:lvl4pPr>
              <a:defRPr sz="2157"/>
            </a:lvl4pPr>
            <a:lvl5pPr>
              <a:defRPr sz="2157"/>
            </a:lvl5pPr>
            <a:lvl6pPr>
              <a:defRPr sz="2157"/>
            </a:lvl6pPr>
            <a:lvl7pPr>
              <a:defRPr sz="2157"/>
            </a:lvl7pPr>
            <a:lvl8pPr>
              <a:defRPr sz="2157"/>
            </a:lvl8pPr>
            <a:lvl9pPr>
              <a:defRPr sz="2157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877277" y="2865549"/>
            <a:ext cx="4243864" cy="1194223"/>
          </a:xfrm>
        </p:spPr>
        <p:txBody>
          <a:bodyPr anchor="b"/>
          <a:lstStyle>
            <a:lvl1pPr marL="0" indent="0">
              <a:buNone/>
              <a:defRPr sz="3357" b="1"/>
            </a:lvl1pPr>
            <a:lvl2pPr marL="630651" indent="0">
              <a:buNone/>
              <a:defRPr sz="2757" b="1"/>
            </a:lvl2pPr>
            <a:lvl3pPr marL="1261303" indent="0">
              <a:buNone/>
              <a:defRPr sz="2397" b="1"/>
            </a:lvl3pPr>
            <a:lvl4pPr marL="1891955" indent="0">
              <a:buNone/>
              <a:defRPr sz="2157" b="1"/>
            </a:lvl4pPr>
            <a:lvl5pPr marL="2522608" indent="0">
              <a:buNone/>
              <a:defRPr sz="2157" b="1"/>
            </a:lvl5pPr>
            <a:lvl6pPr marL="3153260" indent="0">
              <a:buNone/>
              <a:defRPr sz="2157" b="1"/>
            </a:lvl6pPr>
            <a:lvl7pPr marL="3783911" indent="0">
              <a:buNone/>
              <a:defRPr sz="2157" b="1"/>
            </a:lvl7pPr>
            <a:lvl8pPr marL="4414563" indent="0">
              <a:buNone/>
              <a:defRPr sz="2157" b="1"/>
            </a:lvl8pPr>
            <a:lvl9pPr marL="5045214" indent="0">
              <a:buNone/>
              <a:defRPr sz="2157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877277" y="4059769"/>
            <a:ext cx="4243864" cy="7375740"/>
          </a:xfrm>
        </p:spPr>
        <p:txBody>
          <a:bodyPr/>
          <a:lstStyle>
            <a:lvl1pPr>
              <a:defRPr sz="3357"/>
            </a:lvl1pPr>
            <a:lvl2pPr>
              <a:defRPr sz="2757"/>
            </a:lvl2pPr>
            <a:lvl3pPr>
              <a:defRPr sz="2397"/>
            </a:lvl3pPr>
            <a:lvl4pPr>
              <a:defRPr sz="2157"/>
            </a:lvl4pPr>
            <a:lvl5pPr>
              <a:defRPr sz="2157"/>
            </a:lvl5pPr>
            <a:lvl6pPr>
              <a:defRPr sz="2157"/>
            </a:lvl6pPr>
            <a:lvl7pPr>
              <a:defRPr sz="2157"/>
            </a:lvl7pPr>
            <a:lvl8pPr>
              <a:defRPr sz="2157"/>
            </a:lvl8pPr>
            <a:lvl9pPr>
              <a:defRPr sz="2157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C1EC5-8D73-4762-815E-8537E12C5966}" type="datetime1">
              <a:rPr lang="fr-FR"/>
              <a:pPr>
                <a:defRPr/>
              </a:pPr>
              <a:t>14/05/2014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80CD0-EDC1-4E47-A979-F419EBA3D84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8346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6623C-BE90-4349-BBA1-98968F47AA26}" type="datetime1">
              <a:rPr lang="fr-FR"/>
              <a:pPr>
                <a:defRPr/>
              </a:pPr>
              <a:t>14/05/2014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105D7-5192-4196-926A-5B36969512A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3234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07D81-71AF-4F0E-B84D-BD83CAB6883D}" type="datetime1">
              <a:rPr lang="fr-FR"/>
              <a:pPr>
                <a:defRPr/>
              </a:pPr>
              <a:t>14/05/2014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30466-BE3A-4B93-8D95-20BC6915A6A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7029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80064" y="509695"/>
            <a:ext cx="3158729" cy="2169160"/>
          </a:xfrm>
        </p:spPr>
        <p:txBody>
          <a:bodyPr anchor="b"/>
          <a:lstStyle>
            <a:lvl1pPr algn="l">
              <a:defRPr sz="2757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753806" y="509701"/>
            <a:ext cx="5367336" cy="10925811"/>
          </a:xfrm>
        </p:spPr>
        <p:txBody>
          <a:bodyPr/>
          <a:lstStyle>
            <a:lvl1pPr>
              <a:defRPr sz="4436"/>
            </a:lvl1pPr>
            <a:lvl2pPr>
              <a:defRPr sz="3836"/>
            </a:lvl2pPr>
            <a:lvl3pPr>
              <a:defRPr sz="3357"/>
            </a:lvl3pPr>
            <a:lvl4pPr>
              <a:defRPr sz="2757"/>
            </a:lvl4pPr>
            <a:lvl5pPr>
              <a:defRPr sz="2757"/>
            </a:lvl5pPr>
            <a:lvl6pPr>
              <a:defRPr sz="2757"/>
            </a:lvl6pPr>
            <a:lvl7pPr>
              <a:defRPr sz="2757"/>
            </a:lvl7pPr>
            <a:lvl8pPr>
              <a:defRPr sz="2757"/>
            </a:lvl8pPr>
            <a:lvl9pPr>
              <a:defRPr sz="2757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80064" y="2678861"/>
            <a:ext cx="3158729" cy="8756651"/>
          </a:xfrm>
        </p:spPr>
        <p:txBody>
          <a:bodyPr/>
          <a:lstStyle>
            <a:lvl1pPr marL="0" indent="0">
              <a:buNone/>
              <a:defRPr sz="1797"/>
            </a:lvl1pPr>
            <a:lvl2pPr marL="630651" indent="0">
              <a:buNone/>
              <a:defRPr sz="1679"/>
            </a:lvl2pPr>
            <a:lvl3pPr marL="1261303" indent="0">
              <a:buNone/>
              <a:defRPr sz="1200"/>
            </a:lvl3pPr>
            <a:lvl4pPr marL="1891955" indent="0">
              <a:buNone/>
              <a:defRPr sz="1200"/>
            </a:lvl4pPr>
            <a:lvl5pPr marL="2522608" indent="0">
              <a:buNone/>
              <a:defRPr sz="1200"/>
            </a:lvl5pPr>
            <a:lvl6pPr marL="3153260" indent="0">
              <a:buNone/>
              <a:defRPr sz="1200"/>
            </a:lvl6pPr>
            <a:lvl7pPr marL="3783911" indent="0">
              <a:buNone/>
              <a:defRPr sz="1200"/>
            </a:lvl7pPr>
            <a:lvl8pPr marL="4414563" indent="0">
              <a:buNone/>
              <a:defRPr sz="1200"/>
            </a:lvl8pPr>
            <a:lvl9pPr marL="5045214" indent="0">
              <a:buNone/>
              <a:defRPr sz="12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327E6-6B84-411F-A8CC-E88C1303757A}" type="datetime1">
              <a:rPr lang="fr-FR"/>
              <a:pPr>
                <a:defRPr/>
              </a:pPr>
              <a:t>14/05/2014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FA4D9-1B4F-46D0-8F01-F343786F9F9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7218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81902" y="8961127"/>
            <a:ext cx="5760720" cy="1057911"/>
          </a:xfrm>
        </p:spPr>
        <p:txBody>
          <a:bodyPr anchor="b"/>
          <a:lstStyle>
            <a:lvl1pPr algn="l">
              <a:defRPr sz="2757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881902" y="1143845"/>
            <a:ext cx="5760720" cy="7680960"/>
          </a:xfrm>
        </p:spPr>
        <p:txBody>
          <a:bodyPr rtlCol="0">
            <a:normAutofit/>
          </a:bodyPr>
          <a:lstStyle>
            <a:lvl1pPr marL="0" indent="0">
              <a:buNone/>
              <a:defRPr sz="4436"/>
            </a:lvl1pPr>
            <a:lvl2pPr marL="630651" indent="0">
              <a:buNone/>
              <a:defRPr sz="3836"/>
            </a:lvl2pPr>
            <a:lvl3pPr marL="1261303" indent="0">
              <a:buNone/>
              <a:defRPr sz="3357"/>
            </a:lvl3pPr>
            <a:lvl4pPr marL="1891955" indent="0">
              <a:buNone/>
              <a:defRPr sz="2757"/>
            </a:lvl4pPr>
            <a:lvl5pPr marL="2522608" indent="0">
              <a:buNone/>
              <a:defRPr sz="2757"/>
            </a:lvl5pPr>
            <a:lvl6pPr marL="3153260" indent="0">
              <a:buNone/>
              <a:defRPr sz="2757"/>
            </a:lvl6pPr>
            <a:lvl7pPr marL="3783911" indent="0">
              <a:buNone/>
              <a:defRPr sz="2757"/>
            </a:lvl7pPr>
            <a:lvl8pPr marL="4414563" indent="0">
              <a:buNone/>
              <a:defRPr sz="2757"/>
            </a:lvl8pPr>
            <a:lvl9pPr marL="5045214" indent="0">
              <a:buNone/>
              <a:defRPr sz="2757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881902" y="10019038"/>
            <a:ext cx="5760720" cy="1502409"/>
          </a:xfrm>
        </p:spPr>
        <p:txBody>
          <a:bodyPr/>
          <a:lstStyle>
            <a:lvl1pPr marL="0" indent="0">
              <a:buNone/>
              <a:defRPr sz="1797"/>
            </a:lvl1pPr>
            <a:lvl2pPr marL="630651" indent="0">
              <a:buNone/>
              <a:defRPr sz="1679"/>
            </a:lvl2pPr>
            <a:lvl3pPr marL="1261303" indent="0">
              <a:buNone/>
              <a:defRPr sz="1200"/>
            </a:lvl3pPr>
            <a:lvl4pPr marL="1891955" indent="0">
              <a:buNone/>
              <a:defRPr sz="1200"/>
            </a:lvl4pPr>
            <a:lvl5pPr marL="2522608" indent="0">
              <a:buNone/>
              <a:defRPr sz="1200"/>
            </a:lvl5pPr>
            <a:lvl6pPr marL="3153260" indent="0">
              <a:buNone/>
              <a:defRPr sz="1200"/>
            </a:lvl6pPr>
            <a:lvl7pPr marL="3783911" indent="0">
              <a:buNone/>
              <a:defRPr sz="1200"/>
            </a:lvl7pPr>
            <a:lvl8pPr marL="4414563" indent="0">
              <a:buNone/>
              <a:defRPr sz="1200"/>
            </a:lvl8pPr>
            <a:lvl9pPr marL="5045214" indent="0">
              <a:buNone/>
              <a:defRPr sz="12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94DE9-43A2-4F49-ADE4-94DC14D86233}" type="datetime1">
              <a:rPr lang="fr-FR"/>
              <a:pPr>
                <a:defRPr/>
              </a:pPr>
              <a:t>14/05/2014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D4134-7DD4-47D6-BA26-80FBBDB308E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5092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80264" y="511838"/>
            <a:ext cx="8640676" cy="2134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5228" tIns="52615" rIns="105228" bIns="526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et modifiez le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80264" y="2987297"/>
            <a:ext cx="8640676" cy="8446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5228" tIns="52615" rIns="105228" bIns="526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80264" y="11865455"/>
            <a:ext cx="2239876" cy="679277"/>
          </a:xfrm>
          <a:prstGeom prst="rect">
            <a:avLst/>
          </a:prstGeom>
        </p:spPr>
        <p:txBody>
          <a:bodyPr vert="horz" wrap="square" lIns="105228" tIns="52615" rIns="105228" bIns="52615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679" smtClean="0">
                <a:solidFill>
                  <a:srgbClr val="898989"/>
                </a:solidFill>
                <a:latin typeface="Arial Rounded MT Bold" charset="0"/>
              </a:defRPr>
            </a:lvl1pPr>
          </a:lstStyle>
          <a:p>
            <a:pPr>
              <a:defRPr/>
            </a:pPr>
            <a:fld id="{F792EFC9-D5AC-4571-BFDC-319FBFCC80B7}" type="datetime1">
              <a:rPr lang="fr-FR"/>
              <a:pPr>
                <a:defRPr/>
              </a:pPr>
              <a:t>14/05/2014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80110" y="11865455"/>
            <a:ext cx="3040985" cy="679277"/>
          </a:xfrm>
          <a:prstGeom prst="rect">
            <a:avLst/>
          </a:prstGeom>
        </p:spPr>
        <p:txBody>
          <a:bodyPr vert="horz" wrap="square" lIns="105228" tIns="52615" rIns="105228" bIns="52615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679">
                <a:solidFill>
                  <a:srgbClr val="898989"/>
                </a:solidFill>
                <a:latin typeface="Arial Rounded MT Bold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881064" y="11865455"/>
            <a:ext cx="2239876" cy="679277"/>
          </a:xfrm>
          <a:prstGeom prst="rect">
            <a:avLst/>
          </a:prstGeom>
        </p:spPr>
        <p:txBody>
          <a:bodyPr vert="horz" wrap="square" lIns="105228" tIns="52615" rIns="105228" bIns="52615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679" smtClean="0">
                <a:solidFill>
                  <a:srgbClr val="898989"/>
                </a:solidFill>
                <a:latin typeface="Arial Rounded MT Bold" charset="0"/>
              </a:defRPr>
            </a:lvl1pPr>
          </a:lstStyle>
          <a:p>
            <a:pPr>
              <a:defRPr/>
            </a:pPr>
            <a:fld id="{DE9EC5A0-8C4A-425C-A70B-3148F954D4B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27935" rtl="0" eaLnBrk="0" fontAlgn="base" hangingPunct="0">
        <a:spcBef>
          <a:spcPct val="0"/>
        </a:spcBef>
        <a:spcAft>
          <a:spcPct val="0"/>
        </a:spcAft>
        <a:defRPr sz="6115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627935" rtl="0" eaLnBrk="0" fontAlgn="base" hangingPunct="0">
        <a:spcBef>
          <a:spcPct val="0"/>
        </a:spcBef>
        <a:spcAft>
          <a:spcPct val="0"/>
        </a:spcAft>
        <a:defRPr sz="6115">
          <a:solidFill>
            <a:schemeClr val="tx1"/>
          </a:solidFill>
          <a:latin typeface="Arial Rounded MT Bold" charset="0"/>
          <a:ea typeface="ＭＳ Ｐゴシック" charset="-128"/>
          <a:cs typeface="ＭＳ Ｐゴシック" charset="-128"/>
        </a:defRPr>
      </a:lvl2pPr>
      <a:lvl3pPr algn="ctr" defTabSz="627935" rtl="0" eaLnBrk="0" fontAlgn="base" hangingPunct="0">
        <a:spcBef>
          <a:spcPct val="0"/>
        </a:spcBef>
        <a:spcAft>
          <a:spcPct val="0"/>
        </a:spcAft>
        <a:defRPr sz="6115">
          <a:solidFill>
            <a:schemeClr val="tx1"/>
          </a:solidFill>
          <a:latin typeface="Arial Rounded MT Bold" charset="0"/>
          <a:ea typeface="ＭＳ Ｐゴシック" charset="-128"/>
          <a:cs typeface="ＭＳ Ｐゴシック" charset="-128"/>
        </a:defRPr>
      </a:lvl3pPr>
      <a:lvl4pPr algn="ctr" defTabSz="627935" rtl="0" eaLnBrk="0" fontAlgn="base" hangingPunct="0">
        <a:spcBef>
          <a:spcPct val="0"/>
        </a:spcBef>
        <a:spcAft>
          <a:spcPct val="0"/>
        </a:spcAft>
        <a:defRPr sz="6115">
          <a:solidFill>
            <a:schemeClr val="tx1"/>
          </a:solidFill>
          <a:latin typeface="Arial Rounded MT Bold" charset="0"/>
          <a:ea typeface="ＭＳ Ｐゴシック" charset="-128"/>
          <a:cs typeface="ＭＳ Ｐゴシック" charset="-128"/>
        </a:defRPr>
      </a:lvl4pPr>
      <a:lvl5pPr algn="ctr" defTabSz="627935" rtl="0" eaLnBrk="0" fontAlgn="base" hangingPunct="0">
        <a:spcBef>
          <a:spcPct val="0"/>
        </a:spcBef>
        <a:spcAft>
          <a:spcPct val="0"/>
        </a:spcAft>
        <a:defRPr sz="6115">
          <a:solidFill>
            <a:schemeClr val="tx1"/>
          </a:solidFill>
          <a:latin typeface="Arial Rounded MT Bold" charset="0"/>
          <a:ea typeface="ＭＳ Ｐゴシック" charset="-128"/>
          <a:cs typeface="ＭＳ Ｐゴシック" charset="-128"/>
        </a:defRPr>
      </a:lvl5pPr>
      <a:lvl6pPr marL="630651" algn="ctr" defTabSz="630651" rtl="0" fontAlgn="base">
        <a:spcBef>
          <a:spcPct val="0"/>
        </a:spcBef>
        <a:spcAft>
          <a:spcPct val="0"/>
        </a:spcAft>
        <a:defRPr sz="6115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1261303" algn="ctr" defTabSz="630651" rtl="0" fontAlgn="base">
        <a:spcBef>
          <a:spcPct val="0"/>
        </a:spcBef>
        <a:spcAft>
          <a:spcPct val="0"/>
        </a:spcAft>
        <a:defRPr sz="6115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891955" algn="ctr" defTabSz="630651" rtl="0" fontAlgn="base">
        <a:spcBef>
          <a:spcPct val="0"/>
        </a:spcBef>
        <a:spcAft>
          <a:spcPct val="0"/>
        </a:spcAft>
        <a:defRPr sz="6115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2522608" algn="ctr" defTabSz="630651" rtl="0" fontAlgn="base">
        <a:spcBef>
          <a:spcPct val="0"/>
        </a:spcBef>
        <a:spcAft>
          <a:spcPct val="0"/>
        </a:spcAft>
        <a:defRPr sz="6115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470000" indent="-470000" algn="l" defTabSz="62793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4436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1021821" indent="-391984" algn="l" defTabSz="62793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836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573642" indent="-312063" algn="l" defTabSz="62793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357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205382" indent="-312063" algn="l" defTabSz="62793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757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835217" indent="-312063" algn="l" defTabSz="62793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757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3468585" indent="-315327" algn="l" defTabSz="630651" rtl="0" eaLnBrk="1" latinLnBrk="0" hangingPunct="1">
        <a:spcBef>
          <a:spcPct val="20000"/>
        </a:spcBef>
        <a:buFont typeface="Arial"/>
        <a:buChar char="•"/>
        <a:defRPr sz="2757" kern="1200">
          <a:solidFill>
            <a:schemeClr val="tx1"/>
          </a:solidFill>
          <a:latin typeface="+mn-lt"/>
          <a:ea typeface="+mn-ea"/>
          <a:cs typeface="+mn-cs"/>
        </a:defRPr>
      </a:lvl6pPr>
      <a:lvl7pPr marL="4099236" indent="-315327" algn="l" defTabSz="630651" rtl="0" eaLnBrk="1" latinLnBrk="0" hangingPunct="1">
        <a:spcBef>
          <a:spcPct val="20000"/>
        </a:spcBef>
        <a:buFont typeface="Arial"/>
        <a:buChar char="•"/>
        <a:defRPr sz="2757" kern="1200">
          <a:solidFill>
            <a:schemeClr val="tx1"/>
          </a:solidFill>
          <a:latin typeface="+mn-lt"/>
          <a:ea typeface="+mn-ea"/>
          <a:cs typeface="+mn-cs"/>
        </a:defRPr>
      </a:lvl7pPr>
      <a:lvl8pPr marL="4729891" indent="-315327" algn="l" defTabSz="630651" rtl="0" eaLnBrk="1" latinLnBrk="0" hangingPunct="1">
        <a:spcBef>
          <a:spcPct val="20000"/>
        </a:spcBef>
        <a:buFont typeface="Arial"/>
        <a:buChar char="•"/>
        <a:defRPr sz="2757" kern="1200">
          <a:solidFill>
            <a:schemeClr val="tx1"/>
          </a:solidFill>
          <a:latin typeface="+mn-lt"/>
          <a:ea typeface="+mn-ea"/>
          <a:cs typeface="+mn-cs"/>
        </a:defRPr>
      </a:lvl8pPr>
      <a:lvl9pPr marL="5360541" indent="-315327" algn="l" defTabSz="630651" rtl="0" eaLnBrk="1" latinLnBrk="0" hangingPunct="1">
        <a:spcBef>
          <a:spcPct val="20000"/>
        </a:spcBef>
        <a:buFont typeface="Arial"/>
        <a:buChar char="•"/>
        <a:defRPr sz="275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0651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1pPr>
      <a:lvl2pPr marL="630651" algn="l" defTabSz="630651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2pPr>
      <a:lvl3pPr marL="1261303" algn="l" defTabSz="630651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3pPr>
      <a:lvl4pPr marL="1891955" algn="l" defTabSz="630651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4pPr>
      <a:lvl5pPr marL="2522608" algn="l" defTabSz="630651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5pPr>
      <a:lvl6pPr marL="3153260" algn="l" defTabSz="630651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6pPr>
      <a:lvl7pPr marL="3783911" algn="l" defTabSz="630651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7pPr>
      <a:lvl8pPr marL="4414563" algn="l" defTabSz="630651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8pPr>
      <a:lvl9pPr marL="5045214" algn="l" defTabSz="630651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>
                <a:solidFill>
                  <a:srgbClr val="68B133"/>
                </a:solidFill>
                <a:ea typeface="ＭＳ Ｐゴシック" panose="020B0600070205080204" pitchFamily="34" charset="-128"/>
              </a:rPr>
              <a:t>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 smtClean="0">
                <a:solidFill>
                  <a:srgbClr val="68B133"/>
                </a:solidFill>
                <a:ea typeface="ＭＳ Ｐゴシック" panose="020B0600070205080204" pitchFamily="34" charset="-128"/>
              </a:rPr>
              <a:t>J</a:t>
            </a:r>
            <a:endParaRPr lang="fr-FR" sz="114000" dirty="0">
              <a:solidFill>
                <a:srgbClr val="68B133"/>
              </a:solidFill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05000" dirty="0" smtClean="0">
                <a:solidFill>
                  <a:srgbClr val="68B133"/>
                </a:solidFill>
                <a:ea typeface="ＭＳ Ｐゴシック" panose="020B0600070205080204" pitchFamily="34" charset="-128"/>
              </a:rPr>
              <a:t>K</a:t>
            </a:r>
            <a:endParaRPr lang="fr-FR" sz="105000" dirty="0">
              <a:solidFill>
                <a:srgbClr val="68B133"/>
              </a:solidFill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 smtClean="0">
                <a:solidFill>
                  <a:srgbClr val="68B133"/>
                </a:solidFill>
                <a:ea typeface="ＭＳ Ｐゴシック" panose="020B0600070205080204" pitchFamily="34" charset="-128"/>
              </a:rPr>
              <a:t>L</a:t>
            </a:r>
            <a:endParaRPr lang="fr-FR" sz="114000" dirty="0">
              <a:solidFill>
                <a:srgbClr val="68B133"/>
              </a:solidFill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95000" dirty="0" smtClean="0">
                <a:solidFill>
                  <a:srgbClr val="68B133"/>
                </a:solidFill>
                <a:ea typeface="ＭＳ Ｐゴシック" panose="020B0600070205080204" pitchFamily="34" charset="-128"/>
              </a:rPr>
              <a:t>M</a:t>
            </a:r>
            <a:endParaRPr lang="fr-FR" sz="95000" dirty="0">
              <a:solidFill>
                <a:srgbClr val="68B133"/>
              </a:solidFill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05000" dirty="0" smtClean="0">
                <a:solidFill>
                  <a:srgbClr val="68B133"/>
                </a:solidFill>
                <a:ea typeface="ＭＳ Ｐゴシック" panose="020B0600070205080204" pitchFamily="34" charset="-128"/>
              </a:rPr>
              <a:t>N</a:t>
            </a:r>
            <a:endParaRPr lang="fr-FR" sz="105000" dirty="0">
              <a:solidFill>
                <a:srgbClr val="68B133"/>
              </a:solidFill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95000" dirty="0">
                <a:solidFill>
                  <a:srgbClr val="68B133"/>
                </a:solidFill>
                <a:ea typeface="ＭＳ Ｐゴシック" panose="020B0600070205080204" pitchFamily="34" charset="-128"/>
              </a:rPr>
              <a:t>O</a:t>
            </a:r>
            <a:endParaRPr lang="fr-FR" sz="95000" dirty="0">
              <a:solidFill>
                <a:srgbClr val="68B133"/>
              </a:solidFill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 smtClean="0">
                <a:solidFill>
                  <a:srgbClr val="68B133"/>
                </a:solidFill>
                <a:ea typeface="ＭＳ Ｐゴシック" panose="020B0600070205080204" pitchFamily="34" charset="-128"/>
              </a:rPr>
              <a:t>P</a:t>
            </a:r>
            <a:endParaRPr lang="fr-FR" sz="114000" dirty="0">
              <a:solidFill>
                <a:srgbClr val="68B133"/>
              </a:solidFill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95000" dirty="0" smtClean="0">
                <a:solidFill>
                  <a:srgbClr val="68B133"/>
                </a:solidFill>
                <a:ea typeface="ＭＳ Ｐゴシック" panose="020B0600070205080204" pitchFamily="34" charset="-128"/>
              </a:rPr>
              <a:t>Q</a:t>
            </a:r>
            <a:endParaRPr lang="fr-FR" sz="95000" dirty="0">
              <a:solidFill>
                <a:srgbClr val="68B133"/>
              </a:solidFill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 smtClean="0">
                <a:solidFill>
                  <a:srgbClr val="68B133"/>
                </a:solidFill>
                <a:ea typeface="ＭＳ Ｐゴシック" panose="020B0600070205080204" pitchFamily="34" charset="-128"/>
              </a:rPr>
              <a:t>R</a:t>
            </a:r>
            <a:endParaRPr lang="fr-FR" sz="114000" dirty="0">
              <a:solidFill>
                <a:srgbClr val="68B133"/>
              </a:solidFill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 smtClean="0">
                <a:solidFill>
                  <a:srgbClr val="68B133"/>
                </a:solidFill>
                <a:ea typeface="ＭＳ Ｐゴシック" panose="020B0600070205080204" pitchFamily="34" charset="-128"/>
              </a:rPr>
              <a:t>S</a:t>
            </a:r>
            <a:endParaRPr lang="fr-FR" sz="114000" dirty="0">
              <a:solidFill>
                <a:srgbClr val="68B133"/>
              </a:solidFill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>
                <a:solidFill>
                  <a:srgbClr val="68B133"/>
                </a:solidFill>
                <a:ea typeface="ＭＳ Ｐゴシック" panose="020B0600070205080204" pitchFamily="34" charset="-128"/>
              </a:rPr>
              <a:t>B</a:t>
            </a:r>
            <a:endParaRPr lang="fr-FR" sz="114000" dirty="0">
              <a:solidFill>
                <a:srgbClr val="68B133"/>
              </a:solidFill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498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05000" dirty="0" smtClean="0">
                <a:solidFill>
                  <a:srgbClr val="68B133"/>
                </a:solidFill>
                <a:ea typeface="ＭＳ Ｐゴシック" panose="020B0600070205080204" pitchFamily="34" charset="-128"/>
              </a:rPr>
              <a:t>T</a:t>
            </a:r>
            <a:endParaRPr lang="fr-FR" sz="105000" dirty="0">
              <a:solidFill>
                <a:srgbClr val="68B133"/>
              </a:solidFill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05000" dirty="0">
                <a:solidFill>
                  <a:srgbClr val="68B133"/>
                </a:solidFill>
                <a:ea typeface="ＭＳ Ｐゴシック" panose="020B0600070205080204" pitchFamily="34" charset="-128"/>
              </a:rPr>
              <a:t>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05000" dirty="0" smtClean="0">
                <a:solidFill>
                  <a:srgbClr val="68B133"/>
                </a:solidFill>
                <a:ea typeface="ＭＳ Ｐゴシック" panose="020B0600070205080204" pitchFamily="34" charset="-128"/>
              </a:rPr>
              <a:t>V</a:t>
            </a:r>
            <a:endParaRPr lang="fr-FR" sz="105000" dirty="0">
              <a:solidFill>
                <a:srgbClr val="68B133"/>
              </a:solidFill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72900" dirty="0" smtClean="0">
                <a:solidFill>
                  <a:srgbClr val="68B133"/>
                </a:solidFill>
                <a:ea typeface="ＭＳ Ｐゴシック" panose="020B0600070205080204" pitchFamily="34" charset="-128"/>
              </a:rPr>
              <a:t>W</a:t>
            </a:r>
            <a:endParaRPr lang="fr-FR" sz="72900" dirty="0">
              <a:solidFill>
                <a:srgbClr val="68B133"/>
              </a:solidFill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 smtClean="0">
                <a:solidFill>
                  <a:srgbClr val="68B133"/>
                </a:solidFill>
                <a:ea typeface="ＭＳ Ｐゴシック" panose="020B0600070205080204" pitchFamily="34" charset="-128"/>
              </a:rPr>
              <a:t>X</a:t>
            </a:r>
            <a:endParaRPr lang="fr-FR" sz="114000" dirty="0">
              <a:solidFill>
                <a:srgbClr val="68B133"/>
              </a:solidFill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 smtClean="0">
                <a:solidFill>
                  <a:srgbClr val="68B133"/>
                </a:solidFill>
                <a:ea typeface="ＭＳ Ｐゴシック" panose="020B0600070205080204" pitchFamily="34" charset="-128"/>
              </a:rPr>
              <a:t>Y</a:t>
            </a:r>
            <a:endParaRPr lang="fr-FR" sz="114000" dirty="0">
              <a:solidFill>
                <a:srgbClr val="68B133"/>
              </a:solidFill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 smtClean="0">
                <a:solidFill>
                  <a:srgbClr val="68B133"/>
                </a:solidFill>
                <a:ea typeface="ＭＳ Ｐゴシック" panose="020B0600070205080204" pitchFamily="34" charset="-128"/>
              </a:rPr>
              <a:t>Z</a:t>
            </a:r>
            <a:endParaRPr lang="fr-FR" sz="114000" dirty="0">
              <a:solidFill>
                <a:srgbClr val="68B133"/>
              </a:solidFill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>
                <a:solidFill>
                  <a:srgbClr val="68B133"/>
                </a:solidFill>
                <a:ea typeface="ＭＳ Ｐゴシック" panose="020B0600070205080204" pitchFamily="34" charset="-128"/>
              </a:rPr>
              <a:t>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>
                <a:solidFill>
                  <a:srgbClr val="68B133"/>
                </a:solidFill>
                <a:ea typeface="ＭＳ Ｐゴシック" panose="020B0600070205080204" pitchFamily="34" charset="-128"/>
              </a:rPr>
              <a:t>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>
                <a:solidFill>
                  <a:srgbClr val="68B133"/>
                </a:solidFill>
                <a:ea typeface="ＭＳ Ｐゴシック" panose="020B0600070205080204" pitchFamily="34" charset="-128"/>
              </a:rPr>
              <a:t>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 smtClean="0">
                <a:solidFill>
                  <a:srgbClr val="68B133"/>
                </a:solidFill>
                <a:ea typeface="ＭＳ Ｐゴシック" panose="020B0600070205080204" pitchFamily="34" charset="-128"/>
              </a:rPr>
              <a:t>F</a:t>
            </a:r>
            <a:endParaRPr lang="fr-FR" sz="114000" dirty="0">
              <a:solidFill>
                <a:srgbClr val="68B133"/>
              </a:solidFill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95000" dirty="0" smtClean="0">
                <a:solidFill>
                  <a:srgbClr val="68B133"/>
                </a:solidFill>
                <a:ea typeface="ＭＳ Ｐゴシック" panose="020B0600070205080204" pitchFamily="34" charset="-128"/>
              </a:rPr>
              <a:t>G</a:t>
            </a:r>
            <a:endParaRPr lang="fr-FR" sz="95000" dirty="0">
              <a:solidFill>
                <a:srgbClr val="68B133"/>
              </a:solidFill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>
                <a:solidFill>
                  <a:srgbClr val="68B133"/>
                </a:solidFill>
                <a:ea typeface="ＭＳ Ｐゴシック" panose="020B0600070205080204" pitchFamily="34" charset="-128"/>
              </a:rPr>
              <a:t>H</a:t>
            </a:r>
            <a:endParaRPr lang="fr-FR" sz="114000" dirty="0">
              <a:solidFill>
                <a:srgbClr val="68B133"/>
              </a:solidFill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601200" cy="12801600"/>
          </a:xfrm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fr-FR" sz="114000" dirty="0" smtClean="0">
                <a:solidFill>
                  <a:srgbClr val="68B133"/>
                </a:solidFill>
                <a:ea typeface="ＭＳ Ｐゴシック" panose="020B0600070205080204" pitchFamily="34" charset="-128"/>
              </a:rPr>
              <a:t>I</a:t>
            </a:r>
            <a:endParaRPr lang="fr-FR" sz="114000" dirty="0">
              <a:solidFill>
                <a:srgbClr val="68B133"/>
              </a:solidFill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Démonstration">
      <a:dk1>
        <a:sysClr val="windowText" lastClr="000000"/>
      </a:dk1>
      <a:lt1>
        <a:sysClr val="window" lastClr="FFFFFF"/>
      </a:lt1>
      <a:dk2>
        <a:srgbClr val="1C3264"/>
      </a:dk2>
      <a:lt2>
        <a:srgbClr val="CCCCCC"/>
      </a:lt2>
      <a:accent1>
        <a:srgbClr val="3399FF"/>
      </a:accent1>
      <a:accent2>
        <a:srgbClr val="69FFFF"/>
      </a:accent2>
      <a:accent3>
        <a:srgbClr val="CCFF33"/>
      </a:accent3>
      <a:accent4>
        <a:srgbClr val="3333FF"/>
      </a:accent4>
      <a:accent5>
        <a:srgbClr val="9933FF"/>
      </a:accent5>
      <a:accent6>
        <a:srgbClr val="FF33FF"/>
      </a:accent6>
      <a:hlink>
        <a:srgbClr val="6699FF"/>
      </a:hlink>
      <a:folHlink>
        <a:srgbClr val="9999CC"/>
      </a:folHlink>
    </a:clrScheme>
    <a:fontScheme name="Ciel">
      <a:majorFont>
        <a:latin typeface="Arial Rounded MT Bold"/>
        <a:ea typeface=""/>
        <a:cs typeface=""/>
        <a:font script="Jpan" typeface="ＭＳ Ｐゴシック"/>
      </a:majorFont>
      <a:minorFont>
        <a:latin typeface="Arial Rounded MT Bold"/>
        <a:ea typeface=""/>
        <a:cs typeface=""/>
        <a:font script="Jpan" typeface="ＭＳ Ｐゴシック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1789</TotalTime>
  <Words>26</Words>
  <Application>Microsoft Office PowerPoint</Application>
  <PresentationFormat>A3 (297 x 420 mm)</PresentationFormat>
  <Paragraphs>26</Paragraphs>
  <Slides>26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31" baseType="lpstr">
      <vt:lpstr>ＭＳ Ｐゴシック</vt:lpstr>
      <vt:lpstr>Arial</vt:lpstr>
      <vt:lpstr>Arial Rounded MT Bold</vt:lpstr>
      <vt:lpstr>Calibri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Arene IDF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Davalan</dc:creator>
  <cp:lastModifiedBy>Celia GUILLEMOT</cp:lastModifiedBy>
  <cp:revision>50</cp:revision>
  <cp:lastPrinted>2013-09-04T07:15:32Z</cp:lastPrinted>
  <dcterms:created xsi:type="dcterms:W3CDTF">2013-02-25T10:16:56Z</dcterms:created>
  <dcterms:modified xsi:type="dcterms:W3CDTF">2014-05-14T13:15:41Z</dcterms:modified>
</cp:coreProperties>
</file>