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312" r:id="rId2"/>
    <p:sldId id="269" r:id="rId3"/>
    <p:sldId id="304" r:id="rId4"/>
    <p:sldId id="305" r:id="rId5"/>
    <p:sldId id="306" r:id="rId6"/>
    <p:sldId id="307" r:id="rId7"/>
    <p:sldId id="308" r:id="rId8"/>
    <p:sldId id="302" r:id="rId9"/>
    <p:sldId id="309" r:id="rId10"/>
    <p:sldId id="295" r:id="rId11"/>
    <p:sldId id="313" r:id="rId12"/>
    <p:sldId id="315" r:id="rId13"/>
    <p:sldId id="314" r:id="rId14"/>
  </p:sldIdLst>
  <p:sldSz cx="9906000" cy="6858000" type="A4"/>
  <p:notesSz cx="6858000" cy="9144000"/>
  <p:defaultTextStyle>
    <a:defPPr>
      <a:defRPr lang="fr-FR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361F1F"/>
    <a:srgbClr val="CF1C20"/>
    <a:srgbClr val="CE1C20"/>
    <a:srgbClr val="CF1B20"/>
    <a:srgbClr val="E68323"/>
    <a:srgbClr val="E68223"/>
    <a:srgbClr val="009E8D"/>
    <a:srgbClr val="68B1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78" y="82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DB2794-24C3-42C1-823B-92799EBB2633}" type="datetime1">
              <a:rPr lang="fr-FR"/>
              <a:pPr>
                <a:defRPr/>
              </a:pPr>
              <a:t>10/10/2014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3164B4-0E08-475A-8CAB-A0B6EF98E58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67230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19FF7B-EE34-4A40-9492-F99EB7B1FEFF}" type="datetime1">
              <a:rPr lang="fr-FR"/>
              <a:pPr>
                <a:defRPr/>
              </a:pPr>
              <a:t>10/10/2014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99DD1A-5B91-4FCF-8450-33948A6830E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8585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AD4895-7EF1-4A11-A25E-665E411350E1}" type="datetime1">
              <a:rPr lang="fr-FR"/>
              <a:pPr>
                <a:defRPr/>
              </a:pPr>
              <a:t>10/10/2014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8B2E69-CC11-4B94-B061-92682F364AE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5540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EDDB37-70C1-4E53-A74F-48C6EAEC26CB}" type="datetime1">
              <a:rPr lang="fr-FR"/>
              <a:pPr>
                <a:defRPr/>
              </a:pPr>
              <a:t>10/10/2014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E1D631-CBE8-4524-BAE1-C0101D7A4DE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6575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C412BB-F62D-44B9-A544-EDCDB6862F00}" type="datetime1">
              <a:rPr lang="fr-FR"/>
              <a:pPr>
                <a:defRPr/>
              </a:pPr>
              <a:t>10/10/2014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8945C5-44A7-4BB9-B48E-BB17F7C3A58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4224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20B349-D609-46AC-9F94-48195A9008FF}" type="datetime1">
              <a:rPr lang="fr-FR"/>
              <a:pPr>
                <a:defRPr/>
              </a:pPr>
              <a:t>10/10/2014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37FF5E-F798-4629-8CAE-8B3EA061F2A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96403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777445-FDB3-401F-B939-1E07AD40EC3E}" type="datetime1">
              <a:rPr lang="fr-FR"/>
              <a:pPr>
                <a:defRPr/>
              </a:pPr>
              <a:t>10/10/2014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49027B-FFD3-4264-A20F-A95533D4611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8318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FEF219-61AD-4388-BB53-6353F1EE6124}" type="datetime1">
              <a:rPr lang="fr-FR"/>
              <a:pPr>
                <a:defRPr/>
              </a:pPr>
              <a:t>10/10/2014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C09427-EEE8-4F7F-AC17-CA7E8C81B76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77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10C4AB-D415-485E-AB00-AFF8A6A98EF7}" type="datetime1">
              <a:rPr lang="fr-FR"/>
              <a:pPr>
                <a:defRPr/>
              </a:pPr>
              <a:t>10/10/2014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61A359-FF53-4C4C-8464-0073A0656A0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12283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8863DD-893D-4308-8CCA-2DFC9DF6AD2D}" type="datetime1">
              <a:rPr lang="fr-FR"/>
              <a:pPr>
                <a:defRPr/>
              </a:pPr>
              <a:t>10/10/2014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2231E2-0BB9-4E99-B112-91E156A5F4F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74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C266C7-FE6C-43D8-8734-78A26D6A07EE}" type="datetime1">
              <a:rPr lang="fr-FR"/>
              <a:pPr>
                <a:defRPr/>
              </a:pPr>
              <a:t>10/10/2014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8C8D5D-FB63-49A6-B78F-711340344D9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9045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et modifiez le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30DE6554-EC74-421A-9217-05137A9DCA94}" type="datetime1">
              <a:rPr lang="fr-FR"/>
              <a:pPr>
                <a:defRPr/>
              </a:pPr>
              <a:t>10/10/2014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466B723D-9FB2-47A4-B2C9-F357A0050AF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ZoneTexte 5"/>
          <p:cNvSpPr txBox="1">
            <a:spLocks noChangeArrowheads="1"/>
          </p:cNvSpPr>
          <p:nvPr/>
        </p:nvSpPr>
        <p:spPr bwMode="auto">
          <a:xfrm>
            <a:off x="0" y="330200"/>
            <a:ext cx="99060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sz="8000" b="1" dirty="0">
                <a:solidFill>
                  <a:srgbClr val="68B133"/>
                </a:solidFill>
              </a:rPr>
              <a:t>FORUM OUVERT</a:t>
            </a:r>
          </a:p>
        </p:txBody>
      </p:sp>
      <p:sp>
        <p:nvSpPr>
          <p:cNvPr id="3077" name="ZoneTexte 6"/>
          <p:cNvSpPr txBox="1">
            <a:spLocks noChangeArrowheads="1"/>
          </p:cNvSpPr>
          <p:nvPr/>
        </p:nvSpPr>
        <p:spPr bwMode="auto">
          <a:xfrm>
            <a:off x="0" y="2616200"/>
            <a:ext cx="99060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sz="3000" b="1" dirty="0">
                <a:solidFill>
                  <a:srgbClr val="66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 </a:t>
            </a:r>
            <a:r>
              <a:rPr lang="fr-FR" sz="3000" b="1" dirty="0" smtClean="0">
                <a:solidFill>
                  <a:srgbClr val="66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SUJET DU FORUM OUVERT</a:t>
            </a:r>
            <a:r>
              <a:rPr lang="fr-FR" sz="3000" b="1" dirty="0">
                <a:solidFill>
                  <a:srgbClr val="66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»</a:t>
            </a:r>
            <a:endParaRPr lang="fr-FR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78" name="ZoneTexte 7"/>
          <p:cNvSpPr txBox="1">
            <a:spLocks noChangeArrowheads="1"/>
          </p:cNvSpPr>
          <p:nvPr/>
        </p:nvSpPr>
        <p:spPr bwMode="auto">
          <a:xfrm>
            <a:off x="0" y="1716088"/>
            <a:ext cx="99060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sz="4000" b="1" dirty="0" smtClean="0">
                <a:solidFill>
                  <a:srgbClr val="361F1F"/>
                </a:solidFill>
                <a:latin typeface="Arial" panose="020B0604020202020204" pitchFamily="34" charset="0"/>
              </a:rPr>
              <a:t>Date</a:t>
            </a:r>
            <a:endParaRPr lang="fr-FR" sz="4000" b="1" dirty="0">
              <a:solidFill>
                <a:srgbClr val="361F1F"/>
              </a:solidFill>
              <a:latin typeface="Arial" panose="020B0604020202020204" pitchFamily="34" charset="0"/>
            </a:endParaRPr>
          </a:p>
        </p:txBody>
      </p:sp>
      <p:pic>
        <p:nvPicPr>
          <p:cNvPr id="3079" name="Imag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4974" y="5235575"/>
            <a:ext cx="1567127" cy="140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ZoneTexte 10"/>
          <p:cNvSpPr txBox="1">
            <a:spLocks noChangeArrowheads="1"/>
          </p:cNvSpPr>
          <p:nvPr/>
        </p:nvSpPr>
        <p:spPr bwMode="auto">
          <a:xfrm>
            <a:off x="1320800" y="2087562"/>
            <a:ext cx="3175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sz="1800">
              <a:latin typeface="Arial" panose="020B0604020202020204" pitchFamily="34" charset="0"/>
            </a:endParaRPr>
          </a:p>
        </p:txBody>
      </p:sp>
      <p:sp>
        <p:nvSpPr>
          <p:cNvPr id="12" name="Flèche vers la droite 11"/>
          <p:cNvSpPr>
            <a:spLocks noChangeArrowheads="1"/>
          </p:cNvSpPr>
          <p:nvPr/>
        </p:nvSpPr>
        <p:spPr bwMode="auto">
          <a:xfrm>
            <a:off x="1" y="1"/>
            <a:ext cx="9906000" cy="2457450"/>
          </a:xfrm>
          <a:prstGeom prst="rightArrow">
            <a:avLst>
              <a:gd name="adj1" fmla="val 50000"/>
              <a:gd name="adj2" fmla="val 27601"/>
            </a:avLst>
          </a:prstGeom>
          <a:solidFill>
            <a:srgbClr val="68B133"/>
          </a:solidFill>
          <a:ln>
            <a:noFill/>
          </a:ln>
          <a:effectLst>
            <a:outerShdw blurRad="40000" dist="23000" dir="5400000" rotWithShape="0">
              <a:srgbClr val="68B133">
                <a:alpha val="98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r>
              <a:rPr lang="fr-FR" sz="13000" b="1" dirty="0">
                <a:solidFill>
                  <a:srgbClr val="361F1F"/>
                </a:solidFill>
                <a:latin typeface="+mn-lt"/>
                <a:ea typeface="ＭＳ Ｐゴシック" charset="-128"/>
                <a:cs typeface="ＭＳ Ｐゴシック" charset="-128"/>
              </a:rPr>
              <a:t>ATELIER - </a:t>
            </a:r>
            <a:r>
              <a:rPr lang="fr-FR" sz="13000" b="1" dirty="0" smtClean="0">
                <a:solidFill>
                  <a:srgbClr val="361F1F"/>
                </a:solidFill>
                <a:latin typeface="+mn-lt"/>
                <a:ea typeface="ＭＳ Ｐゴシック" charset="-128"/>
                <a:cs typeface="ＭＳ Ｐゴシック" charset="-128"/>
              </a:rPr>
              <a:t>1</a:t>
            </a:r>
            <a:endParaRPr lang="fr-FR" sz="13000" b="1" dirty="0">
              <a:solidFill>
                <a:srgbClr val="361F1F"/>
              </a:solidFill>
              <a:latin typeface="+mn-lt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1" name="Flèche vers la droite 11"/>
          <p:cNvSpPr>
            <a:spLocks noChangeArrowheads="1"/>
          </p:cNvSpPr>
          <p:nvPr/>
        </p:nvSpPr>
        <p:spPr bwMode="auto">
          <a:xfrm>
            <a:off x="0" y="2087562"/>
            <a:ext cx="9906000" cy="2457450"/>
          </a:xfrm>
          <a:prstGeom prst="rightArrow">
            <a:avLst>
              <a:gd name="adj1" fmla="val 50000"/>
              <a:gd name="adj2" fmla="val 27601"/>
            </a:avLst>
          </a:prstGeom>
          <a:solidFill>
            <a:srgbClr val="68B133"/>
          </a:solidFill>
          <a:ln>
            <a:noFill/>
          </a:ln>
          <a:effectLst>
            <a:outerShdw blurRad="40000" dist="23000" dir="5400000" rotWithShape="0">
              <a:srgbClr val="68B133">
                <a:alpha val="98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r>
              <a:rPr lang="fr-FR" sz="13000" b="1" dirty="0">
                <a:solidFill>
                  <a:srgbClr val="361F1F"/>
                </a:solidFill>
                <a:latin typeface="+mn-lt"/>
                <a:ea typeface="ＭＳ Ｐゴシック" charset="-128"/>
                <a:cs typeface="ＭＳ Ｐゴシック" charset="-128"/>
              </a:rPr>
              <a:t>ATELIER - 2</a:t>
            </a:r>
          </a:p>
        </p:txBody>
      </p:sp>
      <p:sp>
        <p:nvSpPr>
          <p:cNvPr id="13" name="Flèche vers la droite 11"/>
          <p:cNvSpPr>
            <a:spLocks noChangeArrowheads="1"/>
          </p:cNvSpPr>
          <p:nvPr/>
        </p:nvSpPr>
        <p:spPr bwMode="auto">
          <a:xfrm>
            <a:off x="0" y="4385536"/>
            <a:ext cx="9906000" cy="2457450"/>
          </a:xfrm>
          <a:prstGeom prst="rightArrow">
            <a:avLst>
              <a:gd name="adj1" fmla="val 50000"/>
              <a:gd name="adj2" fmla="val 27601"/>
            </a:avLst>
          </a:prstGeom>
          <a:solidFill>
            <a:srgbClr val="68B133"/>
          </a:solidFill>
          <a:ln>
            <a:noFill/>
          </a:ln>
          <a:effectLst>
            <a:outerShdw blurRad="40000" dist="23000" dir="5400000" rotWithShape="0">
              <a:srgbClr val="68B133">
                <a:alpha val="98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r>
              <a:rPr lang="fr-FR" sz="13000" b="1" dirty="0">
                <a:solidFill>
                  <a:srgbClr val="361F1F"/>
                </a:solidFill>
                <a:latin typeface="+mn-lt"/>
                <a:ea typeface="ＭＳ Ｐゴシック" charset="-128"/>
                <a:cs typeface="ＭＳ Ｐゴシック" charset="-128"/>
              </a:rPr>
              <a:t>ATELIER - 3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ZoneTexte 10"/>
          <p:cNvSpPr txBox="1">
            <a:spLocks noChangeArrowheads="1"/>
          </p:cNvSpPr>
          <p:nvPr/>
        </p:nvSpPr>
        <p:spPr bwMode="auto">
          <a:xfrm>
            <a:off x="1320800" y="2087562"/>
            <a:ext cx="3175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sz="1800">
              <a:latin typeface="Arial" panose="020B0604020202020204" pitchFamily="34" charset="0"/>
            </a:endParaRPr>
          </a:p>
        </p:txBody>
      </p:sp>
      <p:sp>
        <p:nvSpPr>
          <p:cNvPr id="12" name="Flèche vers la droite 11"/>
          <p:cNvSpPr>
            <a:spLocks noChangeArrowheads="1"/>
          </p:cNvSpPr>
          <p:nvPr/>
        </p:nvSpPr>
        <p:spPr bwMode="auto">
          <a:xfrm>
            <a:off x="1" y="1"/>
            <a:ext cx="9906000" cy="2457450"/>
          </a:xfrm>
          <a:prstGeom prst="rightArrow">
            <a:avLst>
              <a:gd name="adj1" fmla="val 50000"/>
              <a:gd name="adj2" fmla="val 27601"/>
            </a:avLst>
          </a:prstGeom>
          <a:solidFill>
            <a:srgbClr val="68B133"/>
          </a:solidFill>
          <a:ln>
            <a:noFill/>
          </a:ln>
          <a:effectLst>
            <a:outerShdw blurRad="40000" dist="23000" dir="5400000" rotWithShape="0">
              <a:srgbClr val="68B133">
                <a:alpha val="98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r>
              <a:rPr lang="fr-FR" sz="13000" b="1" dirty="0">
                <a:solidFill>
                  <a:srgbClr val="361F1F"/>
                </a:solidFill>
                <a:latin typeface="+mn-lt"/>
                <a:ea typeface="ＭＳ Ｐゴシック" charset="-128"/>
                <a:cs typeface="ＭＳ Ｐゴシック" charset="-128"/>
              </a:rPr>
              <a:t>ATELIER - </a:t>
            </a:r>
            <a:r>
              <a:rPr lang="fr-FR" sz="13000" b="1" dirty="0" smtClean="0">
                <a:solidFill>
                  <a:srgbClr val="361F1F"/>
                </a:solidFill>
                <a:latin typeface="+mn-lt"/>
                <a:ea typeface="ＭＳ Ｐゴシック" charset="-128"/>
                <a:cs typeface="ＭＳ Ｐゴシック" charset="-128"/>
              </a:rPr>
              <a:t>4</a:t>
            </a:r>
            <a:endParaRPr lang="fr-FR" sz="13000" b="1" dirty="0">
              <a:solidFill>
                <a:srgbClr val="361F1F"/>
              </a:solidFill>
              <a:latin typeface="+mn-lt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1" name="Flèche vers la droite 11"/>
          <p:cNvSpPr>
            <a:spLocks noChangeArrowheads="1"/>
          </p:cNvSpPr>
          <p:nvPr/>
        </p:nvSpPr>
        <p:spPr bwMode="auto">
          <a:xfrm>
            <a:off x="0" y="2087562"/>
            <a:ext cx="9906000" cy="2457450"/>
          </a:xfrm>
          <a:prstGeom prst="rightArrow">
            <a:avLst>
              <a:gd name="adj1" fmla="val 50000"/>
              <a:gd name="adj2" fmla="val 27601"/>
            </a:avLst>
          </a:prstGeom>
          <a:solidFill>
            <a:srgbClr val="68B133"/>
          </a:solidFill>
          <a:ln>
            <a:noFill/>
          </a:ln>
          <a:effectLst>
            <a:outerShdw blurRad="40000" dist="23000" dir="5400000" rotWithShape="0">
              <a:srgbClr val="68B133">
                <a:alpha val="98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r>
              <a:rPr lang="fr-FR" sz="13000" b="1" dirty="0">
                <a:solidFill>
                  <a:srgbClr val="361F1F"/>
                </a:solidFill>
                <a:latin typeface="+mn-lt"/>
                <a:ea typeface="ＭＳ Ｐゴシック" charset="-128"/>
                <a:cs typeface="ＭＳ Ｐゴシック" charset="-128"/>
              </a:rPr>
              <a:t>ATELIER - </a:t>
            </a:r>
            <a:r>
              <a:rPr lang="fr-FR" sz="13000" b="1" dirty="0" smtClean="0">
                <a:solidFill>
                  <a:srgbClr val="361F1F"/>
                </a:solidFill>
                <a:latin typeface="+mn-lt"/>
                <a:ea typeface="ＭＳ Ｐゴシック" charset="-128"/>
                <a:cs typeface="ＭＳ Ｐゴシック" charset="-128"/>
              </a:rPr>
              <a:t>5</a:t>
            </a:r>
            <a:endParaRPr lang="fr-FR" sz="13000" b="1" dirty="0">
              <a:solidFill>
                <a:srgbClr val="361F1F"/>
              </a:solidFill>
              <a:latin typeface="+mn-lt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3" name="Flèche vers la droite 11"/>
          <p:cNvSpPr>
            <a:spLocks noChangeArrowheads="1"/>
          </p:cNvSpPr>
          <p:nvPr/>
        </p:nvSpPr>
        <p:spPr bwMode="auto">
          <a:xfrm>
            <a:off x="0" y="4385536"/>
            <a:ext cx="9906000" cy="2457450"/>
          </a:xfrm>
          <a:prstGeom prst="rightArrow">
            <a:avLst>
              <a:gd name="adj1" fmla="val 50000"/>
              <a:gd name="adj2" fmla="val 27601"/>
            </a:avLst>
          </a:prstGeom>
          <a:solidFill>
            <a:srgbClr val="68B133"/>
          </a:solidFill>
          <a:ln>
            <a:noFill/>
          </a:ln>
          <a:effectLst>
            <a:outerShdw blurRad="40000" dist="23000" dir="5400000" rotWithShape="0">
              <a:srgbClr val="68B133">
                <a:alpha val="98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r>
              <a:rPr lang="fr-FR" sz="13000" b="1" dirty="0">
                <a:solidFill>
                  <a:srgbClr val="361F1F"/>
                </a:solidFill>
                <a:latin typeface="+mn-lt"/>
                <a:ea typeface="ＭＳ Ｐゴシック" charset="-128"/>
                <a:cs typeface="ＭＳ Ｐゴシック" charset="-128"/>
              </a:rPr>
              <a:t>ATELIER - </a:t>
            </a:r>
            <a:r>
              <a:rPr lang="fr-FR" sz="13000" b="1" dirty="0" smtClean="0">
                <a:solidFill>
                  <a:srgbClr val="361F1F"/>
                </a:solidFill>
                <a:latin typeface="+mn-lt"/>
                <a:ea typeface="ＭＳ Ｐゴシック" charset="-128"/>
                <a:cs typeface="ＭＳ Ｐゴシック" charset="-128"/>
              </a:rPr>
              <a:t>6</a:t>
            </a:r>
            <a:endParaRPr lang="fr-FR" sz="13000" b="1" dirty="0">
              <a:solidFill>
                <a:srgbClr val="361F1F"/>
              </a:solidFill>
              <a:latin typeface="+mn-lt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58499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ZoneTexte 10"/>
          <p:cNvSpPr txBox="1">
            <a:spLocks noChangeArrowheads="1"/>
          </p:cNvSpPr>
          <p:nvPr/>
        </p:nvSpPr>
        <p:spPr bwMode="auto">
          <a:xfrm>
            <a:off x="1320800" y="2087562"/>
            <a:ext cx="3175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sz="1800">
              <a:latin typeface="Arial" panose="020B0604020202020204" pitchFamily="34" charset="0"/>
            </a:endParaRPr>
          </a:p>
        </p:txBody>
      </p:sp>
      <p:sp>
        <p:nvSpPr>
          <p:cNvPr id="2" name="Flèche gauche 1"/>
          <p:cNvSpPr/>
          <p:nvPr/>
        </p:nvSpPr>
        <p:spPr>
          <a:xfrm>
            <a:off x="0" y="2"/>
            <a:ext cx="9906000" cy="2457448"/>
          </a:xfrm>
          <a:prstGeom prst="leftArrow">
            <a:avLst>
              <a:gd name="adj1" fmla="val 50000"/>
              <a:gd name="adj2" fmla="val 36090"/>
            </a:avLst>
          </a:prstGeom>
          <a:solidFill>
            <a:srgbClr val="68B133"/>
          </a:solidFill>
          <a:ln>
            <a:noFill/>
          </a:ln>
          <a:effectLst>
            <a:outerShdw blurRad="40000" dist="23000" dir="5400000" rotWithShape="0">
              <a:srgbClr val="68B133">
                <a:alpha val="98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r>
              <a:rPr lang="fr-FR" sz="13000" b="1" dirty="0">
                <a:solidFill>
                  <a:srgbClr val="361F1F"/>
                </a:solidFill>
                <a:latin typeface="+mn-lt"/>
                <a:ea typeface="ＭＳ Ｐゴシック" charset="-128"/>
                <a:cs typeface="ＭＳ Ｐゴシック" charset="-128"/>
              </a:rPr>
              <a:t>ATELIER - </a:t>
            </a:r>
            <a:r>
              <a:rPr lang="fr-FR" sz="13000" b="1" dirty="0" smtClean="0">
                <a:solidFill>
                  <a:srgbClr val="361F1F"/>
                </a:solidFill>
                <a:latin typeface="+mn-lt"/>
                <a:ea typeface="ＭＳ Ｐゴシック" charset="-128"/>
                <a:cs typeface="ＭＳ Ｐゴシック" charset="-128"/>
              </a:rPr>
              <a:t>1</a:t>
            </a:r>
            <a:endParaRPr lang="fr-FR" sz="13000" b="1" dirty="0">
              <a:solidFill>
                <a:srgbClr val="361F1F"/>
              </a:solidFill>
              <a:latin typeface="+mn-lt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7" name="Flèche gauche 6"/>
          <p:cNvSpPr/>
          <p:nvPr/>
        </p:nvSpPr>
        <p:spPr>
          <a:xfrm>
            <a:off x="0" y="2250737"/>
            <a:ext cx="9906000" cy="2457448"/>
          </a:xfrm>
          <a:prstGeom prst="leftArrow">
            <a:avLst>
              <a:gd name="adj1" fmla="val 50000"/>
              <a:gd name="adj2" fmla="val 36090"/>
            </a:avLst>
          </a:prstGeom>
          <a:solidFill>
            <a:srgbClr val="68B133"/>
          </a:solidFill>
          <a:ln>
            <a:noFill/>
          </a:ln>
          <a:effectLst>
            <a:outerShdw blurRad="40000" dist="23000" dir="5400000" rotWithShape="0">
              <a:srgbClr val="68B133">
                <a:alpha val="98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r>
              <a:rPr lang="fr-FR" sz="13000" b="1" dirty="0">
                <a:solidFill>
                  <a:srgbClr val="361F1F"/>
                </a:solidFill>
                <a:latin typeface="+mn-lt"/>
                <a:ea typeface="ＭＳ Ｐゴシック" charset="-128"/>
                <a:cs typeface="ＭＳ Ｐゴシック" charset="-128"/>
              </a:rPr>
              <a:t>ATELIER - </a:t>
            </a:r>
            <a:r>
              <a:rPr lang="fr-FR" sz="13000" b="1" dirty="0" smtClean="0">
                <a:solidFill>
                  <a:srgbClr val="361F1F"/>
                </a:solidFill>
                <a:latin typeface="+mn-lt"/>
                <a:ea typeface="ＭＳ Ｐゴシック" charset="-128"/>
                <a:cs typeface="ＭＳ Ｐゴシック" charset="-128"/>
              </a:rPr>
              <a:t>2</a:t>
            </a:r>
            <a:endParaRPr lang="fr-FR" sz="13000" b="1" dirty="0">
              <a:solidFill>
                <a:srgbClr val="361F1F"/>
              </a:solidFill>
              <a:latin typeface="+mn-lt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8" name="Flèche gauche 7"/>
          <p:cNvSpPr/>
          <p:nvPr/>
        </p:nvSpPr>
        <p:spPr>
          <a:xfrm>
            <a:off x="0" y="4400552"/>
            <a:ext cx="9906000" cy="2457448"/>
          </a:xfrm>
          <a:prstGeom prst="leftArrow">
            <a:avLst>
              <a:gd name="adj1" fmla="val 50000"/>
              <a:gd name="adj2" fmla="val 36090"/>
            </a:avLst>
          </a:prstGeom>
          <a:solidFill>
            <a:srgbClr val="68B133"/>
          </a:solidFill>
          <a:ln>
            <a:noFill/>
          </a:ln>
          <a:effectLst>
            <a:outerShdw blurRad="40000" dist="23000" dir="5400000" rotWithShape="0">
              <a:srgbClr val="68B133">
                <a:alpha val="98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r>
              <a:rPr lang="fr-FR" sz="13000" b="1" dirty="0">
                <a:solidFill>
                  <a:srgbClr val="361F1F"/>
                </a:solidFill>
                <a:latin typeface="+mn-lt"/>
                <a:ea typeface="ＭＳ Ｐゴシック" charset="-128"/>
                <a:cs typeface="ＭＳ Ｐゴシック" charset="-128"/>
              </a:rPr>
              <a:t>ATELIER - </a:t>
            </a:r>
            <a:r>
              <a:rPr lang="fr-FR" sz="13000" b="1" dirty="0" smtClean="0">
                <a:solidFill>
                  <a:srgbClr val="361F1F"/>
                </a:solidFill>
                <a:latin typeface="+mn-lt"/>
                <a:ea typeface="ＭＳ Ｐゴシック" charset="-128"/>
                <a:cs typeface="ＭＳ Ｐゴシック" charset="-128"/>
              </a:rPr>
              <a:t>3</a:t>
            </a:r>
            <a:endParaRPr lang="fr-FR" sz="13000" b="1" dirty="0">
              <a:solidFill>
                <a:srgbClr val="361F1F"/>
              </a:solidFill>
              <a:latin typeface="+mn-lt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02549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ZoneTexte 10"/>
          <p:cNvSpPr txBox="1">
            <a:spLocks noChangeArrowheads="1"/>
          </p:cNvSpPr>
          <p:nvPr/>
        </p:nvSpPr>
        <p:spPr bwMode="auto">
          <a:xfrm>
            <a:off x="1320800" y="2087562"/>
            <a:ext cx="3175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sz="1800">
              <a:latin typeface="Arial" panose="020B0604020202020204" pitchFamily="34" charset="0"/>
            </a:endParaRPr>
          </a:p>
        </p:txBody>
      </p:sp>
      <p:sp>
        <p:nvSpPr>
          <p:cNvPr id="2" name="Flèche gauche 1"/>
          <p:cNvSpPr/>
          <p:nvPr/>
        </p:nvSpPr>
        <p:spPr>
          <a:xfrm>
            <a:off x="0" y="2"/>
            <a:ext cx="9906000" cy="2457448"/>
          </a:xfrm>
          <a:prstGeom prst="leftArrow">
            <a:avLst>
              <a:gd name="adj1" fmla="val 50000"/>
              <a:gd name="adj2" fmla="val 36090"/>
            </a:avLst>
          </a:prstGeom>
          <a:solidFill>
            <a:srgbClr val="68B133"/>
          </a:solidFill>
          <a:ln>
            <a:noFill/>
          </a:ln>
          <a:effectLst>
            <a:outerShdw blurRad="40000" dist="23000" dir="5400000" rotWithShape="0">
              <a:srgbClr val="68B133">
                <a:alpha val="98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r>
              <a:rPr lang="fr-FR" sz="13000" b="1" dirty="0">
                <a:solidFill>
                  <a:srgbClr val="361F1F"/>
                </a:solidFill>
                <a:latin typeface="+mn-lt"/>
                <a:ea typeface="ＭＳ Ｐゴシック" charset="-128"/>
                <a:cs typeface="ＭＳ Ｐゴシック" charset="-128"/>
              </a:rPr>
              <a:t>ATELIER - 4</a:t>
            </a:r>
          </a:p>
        </p:txBody>
      </p:sp>
      <p:sp>
        <p:nvSpPr>
          <p:cNvPr id="7" name="Flèche gauche 6"/>
          <p:cNvSpPr/>
          <p:nvPr/>
        </p:nvSpPr>
        <p:spPr>
          <a:xfrm>
            <a:off x="0" y="2250737"/>
            <a:ext cx="9906000" cy="2457448"/>
          </a:xfrm>
          <a:prstGeom prst="leftArrow">
            <a:avLst>
              <a:gd name="adj1" fmla="val 50000"/>
              <a:gd name="adj2" fmla="val 36090"/>
            </a:avLst>
          </a:prstGeom>
          <a:solidFill>
            <a:srgbClr val="68B133"/>
          </a:solidFill>
          <a:ln>
            <a:noFill/>
          </a:ln>
          <a:effectLst>
            <a:outerShdw blurRad="40000" dist="23000" dir="5400000" rotWithShape="0">
              <a:srgbClr val="68B133">
                <a:alpha val="98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r>
              <a:rPr lang="fr-FR" sz="13000" b="1" dirty="0">
                <a:solidFill>
                  <a:srgbClr val="361F1F"/>
                </a:solidFill>
                <a:latin typeface="+mn-lt"/>
                <a:ea typeface="ＭＳ Ｐゴシック" charset="-128"/>
                <a:cs typeface="ＭＳ Ｐゴシック" charset="-128"/>
              </a:rPr>
              <a:t>ATELIER - </a:t>
            </a:r>
            <a:r>
              <a:rPr lang="fr-FR" sz="13000" b="1" dirty="0" smtClean="0">
                <a:solidFill>
                  <a:srgbClr val="361F1F"/>
                </a:solidFill>
                <a:latin typeface="+mn-lt"/>
                <a:ea typeface="ＭＳ Ｐゴシック" charset="-128"/>
                <a:cs typeface="ＭＳ Ｐゴシック" charset="-128"/>
              </a:rPr>
              <a:t>5</a:t>
            </a:r>
            <a:endParaRPr lang="fr-FR" sz="13000" b="1" dirty="0">
              <a:solidFill>
                <a:srgbClr val="361F1F"/>
              </a:solidFill>
              <a:latin typeface="+mn-lt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8" name="Flèche gauche 7"/>
          <p:cNvSpPr/>
          <p:nvPr/>
        </p:nvSpPr>
        <p:spPr>
          <a:xfrm>
            <a:off x="0" y="4400552"/>
            <a:ext cx="9906000" cy="2457448"/>
          </a:xfrm>
          <a:prstGeom prst="leftArrow">
            <a:avLst>
              <a:gd name="adj1" fmla="val 50000"/>
              <a:gd name="adj2" fmla="val 36090"/>
            </a:avLst>
          </a:prstGeom>
          <a:solidFill>
            <a:srgbClr val="68B133"/>
          </a:solidFill>
          <a:ln>
            <a:noFill/>
          </a:ln>
          <a:effectLst>
            <a:outerShdw blurRad="40000" dist="23000" dir="5400000" rotWithShape="0">
              <a:srgbClr val="68B133">
                <a:alpha val="98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r>
              <a:rPr lang="fr-FR" sz="13000" b="1" dirty="0">
                <a:solidFill>
                  <a:srgbClr val="361F1F"/>
                </a:solidFill>
                <a:latin typeface="+mn-lt"/>
                <a:ea typeface="ＭＳ Ｐゴシック" charset="-128"/>
                <a:cs typeface="ＭＳ Ｐゴシック" charset="-128"/>
              </a:rPr>
              <a:t>ATELIER - </a:t>
            </a:r>
            <a:r>
              <a:rPr lang="fr-FR" sz="13000" b="1" dirty="0" smtClean="0">
                <a:solidFill>
                  <a:srgbClr val="361F1F"/>
                </a:solidFill>
                <a:latin typeface="+mn-lt"/>
                <a:ea typeface="ＭＳ Ｐゴシック" charset="-128"/>
                <a:cs typeface="ＭＳ Ｐゴシック" charset="-128"/>
              </a:rPr>
              <a:t>6</a:t>
            </a:r>
            <a:endParaRPr lang="fr-FR" sz="13000" b="1" dirty="0">
              <a:solidFill>
                <a:srgbClr val="361F1F"/>
              </a:solidFill>
              <a:latin typeface="+mn-lt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86235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ZoneTexte 6"/>
          <p:cNvSpPr txBox="1">
            <a:spLocks noChangeArrowheads="1"/>
          </p:cNvSpPr>
          <p:nvPr/>
        </p:nvSpPr>
        <p:spPr bwMode="auto">
          <a:xfrm>
            <a:off x="0" y="2476500"/>
            <a:ext cx="9812338" cy="224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sz="14000" b="1">
                <a:solidFill>
                  <a:srgbClr val="361F1F"/>
                </a:solidFill>
                <a:latin typeface="Arial" panose="020B0604020202020204" pitchFamily="34" charset="0"/>
              </a:rPr>
              <a:t>ATELIER-1</a:t>
            </a:r>
          </a:p>
        </p:txBody>
      </p:sp>
      <p:sp>
        <p:nvSpPr>
          <p:cNvPr id="2053" name="ZoneTexte 5"/>
          <p:cNvSpPr txBox="1">
            <a:spLocks noChangeArrowheads="1"/>
          </p:cNvSpPr>
          <p:nvPr/>
        </p:nvSpPr>
        <p:spPr bwMode="auto">
          <a:xfrm>
            <a:off x="0" y="330200"/>
            <a:ext cx="99060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sz="8000" b="1">
                <a:solidFill>
                  <a:srgbClr val="68B133"/>
                </a:solidFill>
              </a:rPr>
              <a:t>FORUM OUVERT</a:t>
            </a:r>
          </a:p>
        </p:txBody>
      </p:sp>
      <p:pic>
        <p:nvPicPr>
          <p:cNvPr id="2054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4974" y="5235575"/>
            <a:ext cx="1567127" cy="140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ZoneTexte 6"/>
          <p:cNvSpPr txBox="1">
            <a:spLocks noChangeArrowheads="1"/>
          </p:cNvSpPr>
          <p:nvPr/>
        </p:nvSpPr>
        <p:spPr bwMode="auto">
          <a:xfrm>
            <a:off x="0" y="2425700"/>
            <a:ext cx="9812338" cy="224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sz="14000" b="1">
                <a:solidFill>
                  <a:srgbClr val="361F1F"/>
                </a:solidFill>
                <a:latin typeface="Arial" panose="020B0604020202020204" pitchFamily="34" charset="0"/>
              </a:rPr>
              <a:t>ATELIER-2</a:t>
            </a:r>
          </a:p>
        </p:txBody>
      </p:sp>
      <p:sp>
        <p:nvSpPr>
          <p:cNvPr id="4101" name="ZoneTexte 5"/>
          <p:cNvSpPr txBox="1">
            <a:spLocks noChangeArrowheads="1"/>
          </p:cNvSpPr>
          <p:nvPr/>
        </p:nvSpPr>
        <p:spPr bwMode="auto">
          <a:xfrm>
            <a:off x="0" y="533400"/>
            <a:ext cx="99060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sz="8000" b="1">
                <a:solidFill>
                  <a:srgbClr val="68B133"/>
                </a:solidFill>
              </a:rPr>
              <a:t>FORUM OUVERT</a:t>
            </a:r>
          </a:p>
        </p:txBody>
      </p:sp>
      <p:pic>
        <p:nvPicPr>
          <p:cNvPr id="4102" name="Imag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4974" y="5235575"/>
            <a:ext cx="1567127" cy="140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ZoneTexte 6"/>
          <p:cNvSpPr txBox="1">
            <a:spLocks noChangeArrowheads="1"/>
          </p:cNvSpPr>
          <p:nvPr/>
        </p:nvSpPr>
        <p:spPr bwMode="auto">
          <a:xfrm>
            <a:off x="0" y="2273300"/>
            <a:ext cx="9812338" cy="224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sz="14000" b="1">
                <a:solidFill>
                  <a:srgbClr val="361F1F"/>
                </a:solidFill>
                <a:latin typeface="Arial" panose="020B0604020202020204" pitchFamily="34" charset="0"/>
              </a:rPr>
              <a:t>ATELIER-3</a:t>
            </a:r>
          </a:p>
        </p:txBody>
      </p:sp>
      <p:sp>
        <p:nvSpPr>
          <p:cNvPr id="5125" name="ZoneTexte 5"/>
          <p:cNvSpPr txBox="1">
            <a:spLocks noChangeArrowheads="1"/>
          </p:cNvSpPr>
          <p:nvPr/>
        </p:nvSpPr>
        <p:spPr bwMode="auto">
          <a:xfrm>
            <a:off x="0" y="342900"/>
            <a:ext cx="99060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sz="8000" b="1">
                <a:solidFill>
                  <a:srgbClr val="68B133"/>
                </a:solidFill>
              </a:rPr>
              <a:t>FORUM OUVERT</a:t>
            </a:r>
          </a:p>
        </p:txBody>
      </p:sp>
      <p:pic>
        <p:nvPicPr>
          <p:cNvPr id="5126" name="Imag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4974" y="5235575"/>
            <a:ext cx="1567127" cy="140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ZoneTexte 6"/>
          <p:cNvSpPr txBox="1">
            <a:spLocks noChangeArrowheads="1"/>
          </p:cNvSpPr>
          <p:nvPr/>
        </p:nvSpPr>
        <p:spPr bwMode="auto">
          <a:xfrm>
            <a:off x="0" y="2438400"/>
            <a:ext cx="9812338" cy="224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sz="14000" b="1">
                <a:solidFill>
                  <a:srgbClr val="361F1F"/>
                </a:solidFill>
                <a:latin typeface="Arial" panose="020B0604020202020204" pitchFamily="34" charset="0"/>
              </a:rPr>
              <a:t>ATELIER-4</a:t>
            </a:r>
          </a:p>
        </p:txBody>
      </p:sp>
      <p:sp>
        <p:nvSpPr>
          <p:cNvPr id="6149" name="ZoneTexte 5"/>
          <p:cNvSpPr txBox="1">
            <a:spLocks noChangeArrowheads="1"/>
          </p:cNvSpPr>
          <p:nvPr/>
        </p:nvSpPr>
        <p:spPr bwMode="auto">
          <a:xfrm>
            <a:off x="0" y="495300"/>
            <a:ext cx="99060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sz="8000" b="1">
                <a:solidFill>
                  <a:srgbClr val="68B133"/>
                </a:solidFill>
              </a:rPr>
              <a:t>FORUM OUVERT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fr-FR" sz="1800">
              <a:latin typeface="Arial" panose="020B0604020202020204" pitchFamily="34" charset="0"/>
            </a:endParaRPr>
          </a:p>
        </p:txBody>
      </p:sp>
      <p:pic>
        <p:nvPicPr>
          <p:cNvPr id="6150" name="Imag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4974" y="5235575"/>
            <a:ext cx="1567127" cy="140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ZoneTexte 6"/>
          <p:cNvSpPr txBox="1">
            <a:spLocks noChangeArrowheads="1"/>
          </p:cNvSpPr>
          <p:nvPr/>
        </p:nvSpPr>
        <p:spPr bwMode="auto">
          <a:xfrm>
            <a:off x="0" y="2489200"/>
            <a:ext cx="9812338" cy="224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sz="14000" b="1">
                <a:solidFill>
                  <a:srgbClr val="361F1F"/>
                </a:solidFill>
                <a:latin typeface="Arial" panose="020B0604020202020204" pitchFamily="34" charset="0"/>
              </a:rPr>
              <a:t>ATELIER-5</a:t>
            </a:r>
          </a:p>
        </p:txBody>
      </p:sp>
      <p:sp>
        <p:nvSpPr>
          <p:cNvPr id="7173" name="ZoneTexte 5"/>
          <p:cNvSpPr txBox="1">
            <a:spLocks noChangeArrowheads="1"/>
          </p:cNvSpPr>
          <p:nvPr/>
        </p:nvSpPr>
        <p:spPr bwMode="auto">
          <a:xfrm>
            <a:off x="0" y="611188"/>
            <a:ext cx="99060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sz="8000" b="1">
                <a:solidFill>
                  <a:srgbClr val="68B133"/>
                </a:solidFill>
              </a:rPr>
              <a:t>FORUM OUVERT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fr-FR" sz="1800">
              <a:latin typeface="Arial" panose="020B0604020202020204" pitchFamily="34" charset="0"/>
            </a:endParaRPr>
          </a:p>
        </p:txBody>
      </p:sp>
      <p:pic>
        <p:nvPicPr>
          <p:cNvPr id="7174" name="Imag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4974" y="5235575"/>
            <a:ext cx="1567127" cy="140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ZoneTexte 6"/>
          <p:cNvSpPr txBox="1">
            <a:spLocks noChangeArrowheads="1"/>
          </p:cNvSpPr>
          <p:nvPr/>
        </p:nvSpPr>
        <p:spPr bwMode="auto">
          <a:xfrm>
            <a:off x="0" y="2514600"/>
            <a:ext cx="9812338" cy="224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sz="14000" b="1">
                <a:solidFill>
                  <a:srgbClr val="361F1F"/>
                </a:solidFill>
                <a:latin typeface="Arial" panose="020B0604020202020204" pitchFamily="34" charset="0"/>
              </a:rPr>
              <a:t>ATELIER-6</a:t>
            </a:r>
          </a:p>
        </p:txBody>
      </p:sp>
      <p:sp>
        <p:nvSpPr>
          <p:cNvPr id="8197" name="ZoneTexte 5"/>
          <p:cNvSpPr txBox="1">
            <a:spLocks noChangeArrowheads="1"/>
          </p:cNvSpPr>
          <p:nvPr/>
        </p:nvSpPr>
        <p:spPr bwMode="auto">
          <a:xfrm>
            <a:off x="0" y="611188"/>
            <a:ext cx="99060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sz="8000" b="1">
                <a:solidFill>
                  <a:srgbClr val="68B133"/>
                </a:solidFill>
              </a:rPr>
              <a:t>FORUM OUVERT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fr-FR" sz="1800">
              <a:latin typeface="Arial" panose="020B0604020202020204" pitchFamily="34" charset="0"/>
            </a:endParaRPr>
          </a:p>
        </p:txBody>
      </p:sp>
      <p:pic>
        <p:nvPicPr>
          <p:cNvPr id="8198" name="Imag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4974" y="5235575"/>
            <a:ext cx="1567127" cy="140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èche vers la droite 7"/>
          <p:cNvSpPr>
            <a:spLocks noChangeArrowheads="1"/>
          </p:cNvSpPr>
          <p:nvPr/>
        </p:nvSpPr>
        <p:spPr bwMode="auto">
          <a:xfrm>
            <a:off x="0" y="1766888"/>
            <a:ext cx="9906000" cy="4484687"/>
          </a:xfrm>
          <a:prstGeom prst="rightArrow">
            <a:avLst>
              <a:gd name="adj1" fmla="val 50000"/>
              <a:gd name="adj2" fmla="val 49996"/>
            </a:avLst>
          </a:prstGeom>
          <a:solidFill>
            <a:srgbClr val="68B133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68B133">
                <a:alpha val="98999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fr-FR" sz="13000" b="1" dirty="0">
                <a:solidFill>
                  <a:srgbClr val="361F1F"/>
                </a:solidFill>
                <a:latin typeface="+mn-lt"/>
                <a:ea typeface="ＭＳ Ｐゴシック" charset="-128"/>
                <a:cs typeface="ＭＳ Ｐゴシック" charset="-128"/>
              </a:rPr>
              <a:t>ATELIERS </a:t>
            </a:r>
          </a:p>
        </p:txBody>
      </p:sp>
      <p:sp>
        <p:nvSpPr>
          <p:cNvPr id="9221" name="ZoneTexte 5"/>
          <p:cNvSpPr txBox="1">
            <a:spLocks noChangeArrowheads="1"/>
          </p:cNvSpPr>
          <p:nvPr/>
        </p:nvSpPr>
        <p:spPr bwMode="auto">
          <a:xfrm>
            <a:off x="0" y="304800"/>
            <a:ext cx="9347200" cy="146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sz="8900" b="1">
                <a:solidFill>
                  <a:srgbClr val="68B133"/>
                </a:solidFill>
              </a:rPr>
              <a:t>FORUM OUVERT</a:t>
            </a:r>
          </a:p>
        </p:txBody>
      </p:sp>
      <p:pic>
        <p:nvPicPr>
          <p:cNvPr id="9222" name="Imag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4974" y="5235575"/>
            <a:ext cx="1567127" cy="140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èche vers la droite 7"/>
          <p:cNvSpPr/>
          <p:nvPr/>
        </p:nvSpPr>
        <p:spPr>
          <a:xfrm rot="10800000">
            <a:off x="50800" y="1409699"/>
            <a:ext cx="9861550" cy="5210175"/>
          </a:xfrm>
          <a:prstGeom prst="rightArrow">
            <a:avLst/>
          </a:prstGeom>
          <a:solidFill>
            <a:srgbClr val="68B133"/>
          </a:solidFill>
          <a:effectLst>
            <a:outerShdw blurRad="40000" dist="23000" dir="5400000" rotWithShape="0">
              <a:srgbClr val="68B133">
                <a:alpha val="99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>
                <a:rot lat="0" lon="0" rev="10800000"/>
              </a:camera>
              <a:lightRig rig="threePt" dir="t"/>
            </a:scene3d>
          </a:bodyPr>
          <a:lstStyle/>
          <a:p>
            <a:pPr algn="ctr" eaLnBrk="1" hangingPunct="1">
              <a:defRPr/>
            </a:pPr>
            <a:r>
              <a:rPr lang="fr-FR" sz="13000" b="1" dirty="0">
                <a:solidFill>
                  <a:srgbClr val="361F1F"/>
                </a:solidFill>
              </a:rPr>
              <a:t>ATELIERS</a:t>
            </a:r>
          </a:p>
        </p:txBody>
      </p:sp>
      <p:sp>
        <p:nvSpPr>
          <p:cNvPr id="10245" name="ZoneTexte 10"/>
          <p:cNvSpPr txBox="1">
            <a:spLocks noChangeArrowheads="1"/>
          </p:cNvSpPr>
          <p:nvPr/>
        </p:nvSpPr>
        <p:spPr bwMode="auto">
          <a:xfrm>
            <a:off x="1039813" y="165100"/>
            <a:ext cx="8334375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sz="8000" b="1">
                <a:solidFill>
                  <a:srgbClr val="68B133"/>
                </a:solidFill>
              </a:rPr>
              <a:t>FORUM OUVERT</a:t>
            </a:r>
          </a:p>
        </p:txBody>
      </p:sp>
      <p:pic>
        <p:nvPicPr>
          <p:cNvPr id="10246" name="Imag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35024" y="5394325"/>
            <a:ext cx="1567127" cy="140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1464</TotalTime>
  <Words>64</Words>
  <Application>Microsoft Office PowerPoint</Application>
  <PresentationFormat>Format A4 (210 x 297 mm)</PresentationFormat>
  <Paragraphs>31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7" baseType="lpstr">
      <vt:lpstr>ＭＳ Ｐゴシック</vt:lpstr>
      <vt:lpstr>Arial</vt:lpstr>
      <vt:lpstr>Calibri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Arene IDF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Davalan</dc:creator>
  <cp:lastModifiedBy>Celia GUILLEMOT</cp:lastModifiedBy>
  <cp:revision>44</cp:revision>
  <cp:lastPrinted>2013-02-25T12:44:54Z</cp:lastPrinted>
  <dcterms:created xsi:type="dcterms:W3CDTF">2013-02-25T09:42:34Z</dcterms:created>
  <dcterms:modified xsi:type="dcterms:W3CDTF">2014-10-10T08:50:45Z</dcterms:modified>
</cp:coreProperties>
</file>