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3"/>
  </p:notesMasterIdLst>
  <p:sldIdLst>
    <p:sldId id="445" r:id="rId2"/>
    <p:sldId id="446" r:id="rId3"/>
    <p:sldId id="447" r:id="rId4"/>
    <p:sldId id="448" r:id="rId5"/>
    <p:sldId id="449" r:id="rId6"/>
    <p:sldId id="293" r:id="rId7"/>
    <p:sldId id="376" r:id="rId8"/>
    <p:sldId id="354" r:id="rId9"/>
    <p:sldId id="377" r:id="rId10"/>
    <p:sldId id="307" r:id="rId11"/>
    <p:sldId id="378" r:id="rId12"/>
    <p:sldId id="379" r:id="rId13"/>
    <p:sldId id="356" r:id="rId14"/>
    <p:sldId id="380" r:id="rId15"/>
    <p:sldId id="381" r:id="rId16"/>
    <p:sldId id="313" r:id="rId17"/>
    <p:sldId id="382" r:id="rId18"/>
    <p:sldId id="383" r:id="rId19"/>
    <p:sldId id="384" r:id="rId20"/>
    <p:sldId id="385" r:id="rId21"/>
    <p:sldId id="386" r:id="rId22"/>
    <p:sldId id="387" r:id="rId23"/>
    <p:sldId id="388" r:id="rId24"/>
    <p:sldId id="389" r:id="rId25"/>
    <p:sldId id="390" r:id="rId26"/>
    <p:sldId id="391" r:id="rId27"/>
    <p:sldId id="392" r:id="rId28"/>
    <p:sldId id="326" r:id="rId29"/>
    <p:sldId id="393" r:id="rId30"/>
    <p:sldId id="394" r:id="rId31"/>
    <p:sldId id="395" r:id="rId32"/>
    <p:sldId id="396" r:id="rId33"/>
    <p:sldId id="397" r:id="rId34"/>
    <p:sldId id="298" r:id="rId35"/>
    <p:sldId id="398" r:id="rId36"/>
    <p:sldId id="399" r:id="rId37"/>
    <p:sldId id="400" r:id="rId38"/>
    <p:sldId id="401" r:id="rId39"/>
    <p:sldId id="402" r:id="rId40"/>
    <p:sldId id="403" r:id="rId41"/>
    <p:sldId id="404" r:id="rId42"/>
    <p:sldId id="405" r:id="rId43"/>
    <p:sldId id="406" r:id="rId44"/>
    <p:sldId id="407" r:id="rId45"/>
    <p:sldId id="408" r:id="rId46"/>
    <p:sldId id="409" r:id="rId47"/>
    <p:sldId id="410" r:id="rId48"/>
    <p:sldId id="411" r:id="rId49"/>
    <p:sldId id="412" r:id="rId50"/>
    <p:sldId id="413" r:id="rId51"/>
    <p:sldId id="414" r:id="rId52"/>
    <p:sldId id="415" r:id="rId53"/>
    <p:sldId id="416" r:id="rId54"/>
    <p:sldId id="417" r:id="rId55"/>
    <p:sldId id="418" r:id="rId56"/>
    <p:sldId id="419" r:id="rId57"/>
    <p:sldId id="420" r:id="rId58"/>
    <p:sldId id="421" r:id="rId59"/>
    <p:sldId id="422" r:id="rId60"/>
    <p:sldId id="423" r:id="rId61"/>
    <p:sldId id="424" r:id="rId62"/>
    <p:sldId id="425" r:id="rId63"/>
    <p:sldId id="426" r:id="rId64"/>
    <p:sldId id="427" r:id="rId65"/>
    <p:sldId id="428" r:id="rId66"/>
    <p:sldId id="429" r:id="rId67"/>
    <p:sldId id="430" r:id="rId68"/>
    <p:sldId id="431" r:id="rId69"/>
    <p:sldId id="432" r:id="rId70"/>
    <p:sldId id="433" r:id="rId71"/>
    <p:sldId id="434" r:id="rId72"/>
    <p:sldId id="435" r:id="rId73"/>
    <p:sldId id="436" r:id="rId74"/>
    <p:sldId id="437" r:id="rId75"/>
    <p:sldId id="438" r:id="rId76"/>
    <p:sldId id="439" r:id="rId77"/>
    <p:sldId id="440" r:id="rId78"/>
    <p:sldId id="441" r:id="rId79"/>
    <p:sldId id="442" r:id="rId80"/>
    <p:sldId id="443" r:id="rId81"/>
    <p:sldId id="444" r:id="rId82"/>
  </p:sldIdLst>
  <p:sldSz cx="9601200" cy="12801600" type="A3"/>
  <p:notesSz cx="9866313" cy="14295438"/>
  <p:defaultTextStyle>
    <a:defPPr>
      <a:defRPr lang="fr-FR"/>
    </a:defPPr>
    <a:lvl1pPr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523875" indent="1588"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049338" indent="1588"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576388" indent="1588"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101850" indent="1588"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03" userDrawn="1">
          <p15:clr>
            <a:srgbClr val="A4A3A4"/>
          </p15:clr>
        </p15:guide>
        <p15:guide id="2" pos="31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8000"/>
    <a:srgbClr val="68B133"/>
    <a:srgbClr val="E500E5"/>
    <a:srgbClr val="7300E5"/>
    <a:srgbClr val="FFFF00"/>
    <a:srgbClr val="E68323"/>
    <a:srgbClr val="009E8C"/>
    <a:srgbClr val="36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810" y="54"/>
      </p:cViewPr>
      <p:guideLst>
        <p:guide orient="horz" pos="4032"/>
        <p:guide pos="3024"/>
      </p:guideLst>
    </p:cSldViewPr>
  </p:slideViewPr>
  <p:outlineViewPr>
    <p:cViewPr>
      <p:scale>
        <a:sx n="33" d="100"/>
        <a:sy n="33" d="100"/>
      </p:scale>
      <p:origin x="0" y="3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 snapToObjects="1">
      <p:cViewPr varScale="1">
        <p:scale>
          <a:sx n="144" d="100"/>
          <a:sy n="144" d="100"/>
        </p:scale>
        <p:origin x="-1616" y="-96"/>
      </p:cViewPr>
      <p:guideLst>
        <p:guide orient="horz" pos="4503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4275220" cy="715346"/>
          </a:xfrm>
          <a:prstGeom prst="rect">
            <a:avLst/>
          </a:prstGeom>
        </p:spPr>
        <p:txBody>
          <a:bodyPr vert="horz" lIns="138047" tIns="69025" rIns="138047" bIns="69025" rtlCol="0"/>
          <a:lstStyle>
            <a:lvl1pPr algn="l" defTabSz="690113" eaLnBrk="1" hangingPunct="1">
              <a:defRPr sz="17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88902" y="3"/>
            <a:ext cx="4275220" cy="715346"/>
          </a:xfrm>
          <a:prstGeom prst="rect">
            <a:avLst/>
          </a:prstGeom>
        </p:spPr>
        <p:txBody>
          <a:bodyPr vert="horz" wrap="square" lIns="138047" tIns="69025" rIns="138047" bIns="69025" numCol="1" anchor="t" anchorCtr="0" compatLnSpc="1">
            <a:prstTxWarp prst="textNoShape">
              <a:avLst/>
            </a:prstTxWarp>
          </a:bodyPr>
          <a:lstStyle>
            <a:lvl1pPr algn="r" defTabSz="687843" eaLnBrk="1" hangingPunct="1">
              <a:defRPr sz="1700" smtClean="0"/>
            </a:lvl1pPr>
          </a:lstStyle>
          <a:p>
            <a:pPr>
              <a:defRPr/>
            </a:pPr>
            <a:fld id="{41BE8090-E949-4A97-8428-DF29E080C407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22588" y="1071563"/>
            <a:ext cx="4021137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47" tIns="69025" rIns="138047" bIns="69025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7179" y="6790047"/>
            <a:ext cx="7893050" cy="6433521"/>
          </a:xfrm>
          <a:prstGeom prst="rect">
            <a:avLst/>
          </a:prstGeom>
        </p:spPr>
        <p:txBody>
          <a:bodyPr vert="horz" wrap="square" lIns="138047" tIns="69025" rIns="138047" bIns="6902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577794"/>
            <a:ext cx="4275220" cy="715346"/>
          </a:xfrm>
          <a:prstGeom prst="rect">
            <a:avLst/>
          </a:prstGeom>
        </p:spPr>
        <p:txBody>
          <a:bodyPr vert="horz" lIns="138047" tIns="69025" rIns="138047" bIns="69025" rtlCol="0" anchor="b"/>
          <a:lstStyle>
            <a:lvl1pPr algn="l" defTabSz="690113" eaLnBrk="1" hangingPunct="1">
              <a:defRPr sz="17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88902" y="13577794"/>
            <a:ext cx="4275220" cy="715346"/>
          </a:xfrm>
          <a:prstGeom prst="rect">
            <a:avLst/>
          </a:prstGeom>
        </p:spPr>
        <p:txBody>
          <a:bodyPr vert="horz" wrap="square" lIns="138047" tIns="69025" rIns="138047" bIns="69025" numCol="1" anchor="b" anchorCtr="0" compatLnSpc="1">
            <a:prstTxWarp prst="textNoShape">
              <a:avLst/>
            </a:prstTxWarp>
          </a:bodyPr>
          <a:lstStyle>
            <a:lvl1pPr algn="r" defTabSz="687843" eaLnBrk="1" hangingPunct="1">
              <a:defRPr sz="1700" smtClean="0"/>
            </a:lvl1pPr>
          </a:lstStyle>
          <a:p>
            <a:pPr>
              <a:defRPr/>
            </a:pPr>
            <a:fld id="{7AB49A5A-1478-4566-8A77-EA2BFD9C18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11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523875"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1049338"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576388"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2101850"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630711" algn="l" defTabSz="5261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56853" algn="l" defTabSz="5261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82995" algn="l" defTabSz="5261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09138" algn="l" defTabSz="5261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0091" y="3976803"/>
            <a:ext cx="8161020" cy="2744047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40181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0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6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91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22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53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8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14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45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FEA3C-DCC1-49DD-8FA6-88949D045248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E5EF8-7D07-4C6D-B12C-75A2C0F571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95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5146-899C-4536-8943-A999D0E221D3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0A60E-2C64-429F-906A-29874D07FD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73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60870" y="512666"/>
            <a:ext cx="2160270" cy="1092284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80061" y="512666"/>
            <a:ext cx="6320790" cy="1092284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17932-2B72-4E42-9159-D3C222B660DA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3496B-9AD4-4780-8DFA-40A31A8DDD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688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83853-313A-4CDA-AC0A-DF2571259C3E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A8011-9B48-4249-A565-5707DD5D11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43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8430" y="8226222"/>
            <a:ext cx="8161020" cy="2542540"/>
          </a:xfrm>
        </p:spPr>
        <p:txBody>
          <a:bodyPr anchor="t"/>
          <a:lstStyle>
            <a:lvl1pPr algn="l">
              <a:defRPr sz="5515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8430" y="5425869"/>
            <a:ext cx="8161020" cy="2800351"/>
          </a:xfrm>
        </p:spPr>
        <p:txBody>
          <a:bodyPr anchor="b"/>
          <a:lstStyle>
            <a:lvl1pPr marL="0" indent="0">
              <a:buNone/>
              <a:defRPr sz="2757">
                <a:solidFill>
                  <a:schemeClr val="tx1">
                    <a:tint val="75000"/>
                  </a:schemeClr>
                </a:solidFill>
              </a:defRPr>
            </a:lvl1pPr>
            <a:lvl2pPr marL="630651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61303" indent="0">
              <a:buNone/>
              <a:defRPr sz="2157">
                <a:solidFill>
                  <a:schemeClr val="tx1">
                    <a:tint val="75000"/>
                  </a:schemeClr>
                </a:solidFill>
              </a:defRPr>
            </a:lvl3pPr>
            <a:lvl4pPr marL="1891955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4pPr>
            <a:lvl5pPr marL="252260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5pPr>
            <a:lvl6pPr marL="3153260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6pPr>
            <a:lvl7pPr marL="3783911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7pPr>
            <a:lvl8pPr marL="4414563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8pPr>
            <a:lvl9pPr marL="5045214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F3075-D5CA-4B02-B399-26090394B406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C8692-237F-46FB-8321-67DF14786CC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40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3836"/>
            </a:lvl1pPr>
            <a:lvl2pPr>
              <a:defRPr sz="3357"/>
            </a:lvl2pPr>
            <a:lvl3pPr>
              <a:defRPr sz="275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3836"/>
            </a:lvl1pPr>
            <a:lvl2pPr>
              <a:defRPr sz="3357"/>
            </a:lvl2pPr>
            <a:lvl3pPr>
              <a:defRPr sz="275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1CBB4-9C48-4172-85AB-C993B97DD437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B7D8C-DD3E-4D4B-B5B2-001C9A3985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77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0064" y="2865549"/>
            <a:ext cx="4242197" cy="1194223"/>
          </a:xfrm>
        </p:spPr>
        <p:txBody>
          <a:bodyPr anchor="b"/>
          <a:lstStyle>
            <a:lvl1pPr marL="0" indent="0">
              <a:buNone/>
              <a:defRPr sz="3357" b="1"/>
            </a:lvl1pPr>
            <a:lvl2pPr marL="630651" indent="0">
              <a:buNone/>
              <a:defRPr sz="2757" b="1"/>
            </a:lvl2pPr>
            <a:lvl3pPr marL="1261303" indent="0">
              <a:buNone/>
              <a:defRPr sz="2397" b="1"/>
            </a:lvl3pPr>
            <a:lvl4pPr marL="1891955" indent="0">
              <a:buNone/>
              <a:defRPr sz="2157" b="1"/>
            </a:lvl4pPr>
            <a:lvl5pPr marL="2522608" indent="0">
              <a:buNone/>
              <a:defRPr sz="2157" b="1"/>
            </a:lvl5pPr>
            <a:lvl6pPr marL="3153260" indent="0">
              <a:buNone/>
              <a:defRPr sz="2157" b="1"/>
            </a:lvl6pPr>
            <a:lvl7pPr marL="3783911" indent="0">
              <a:buNone/>
              <a:defRPr sz="2157" b="1"/>
            </a:lvl7pPr>
            <a:lvl8pPr marL="4414563" indent="0">
              <a:buNone/>
              <a:defRPr sz="2157" b="1"/>
            </a:lvl8pPr>
            <a:lvl9pPr marL="5045214" indent="0">
              <a:buNone/>
              <a:defRPr sz="2157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4" y="4059769"/>
            <a:ext cx="4242197" cy="7375740"/>
          </a:xfrm>
        </p:spPr>
        <p:txBody>
          <a:bodyPr/>
          <a:lstStyle>
            <a:lvl1pPr>
              <a:defRPr sz="3357"/>
            </a:lvl1pPr>
            <a:lvl2pPr>
              <a:defRPr sz="2757"/>
            </a:lvl2pPr>
            <a:lvl3pPr>
              <a:defRPr sz="2397"/>
            </a:lvl3pPr>
            <a:lvl4pPr>
              <a:defRPr sz="2157"/>
            </a:lvl4pPr>
            <a:lvl5pPr>
              <a:defRPr sz="2157"/>
            </a:lvl5pPr>
            <a:lvl6pPr>
              <a:defRPr sz="2157"/>
            </a:lvl6pPr>
            <a:lvl7pPr>
              <a:defRPr sz="2157"/>
            </a:lvl7pPr>
            <a:lvl8pPr>
              <a:defRPr sz="2157"/>
            </a:lvl8pPr>
            <a:lvl9pPr>
              <a:defRPr sz="215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77277" y="2865549"/>
            <a:ext cx="4243864" cy="1194223"/>
          </a:xfrm>
        </p:spPr>
        <p:txBody>
          <a:bodyPr anchor="b"/>
          <a:lstStyle>
            <a:lvl1pPr marL="0" indent="0">
              <a:buNone/>
              <a:defRPr sz="3357" b="1"/>
            </a:lvl1pPr>
            <a:lvl2pPr marL="630651" indent="0">
              <a:buNone/>
              <a:defRPr sz="2757" b="1"/>
            </a:lvl2pPr>
            <a:lvl3pPr marL="1261303" indent="0">
              <a:buNone/>
              <a:defRPr sz="2397" b="1"/>
            </a:lvl3pPr>
            <a:lvl4pPr marL="1891955" indent="0">
              <a:buNone/>
              <a:defRPr sz="2157" b="1"/>
            </a:lvl4pPr>
            <a:lvl5pPr marL="2522608" indent="0">
              <a:buNone/>
              <a:defRPr sz="2157" b="1"/>
            </a:lvl5pPr>
            <a:lvl6pPr marL="3153260" indent="0">
              <a:buNone/>
              <a:defRPr sz="2157" b="1"/>
            </a:lvl6pPr>
            <a:lvl7pPr marL="3783911" indent="0">
              <a:buNone/>
              <a:defRPr sz="2157" b="1"/>
            </a:lvl7pPr>
            <a:lvl8pPr marL="4414563" indent="0">
              <a:buNone/>
              <a:defRPr sz="2157" b="1"/>
            </a:lvl8pPr>
            <a:lvl9pPr marL="5045214" indent="0">
              <a:buNone/>
              <a:defRPr sz="2157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77277" y="4059769"/>
            <a:ext cx="4243864" cy="7375740"/>
          </a:xfrm>
        </p:spPr>
        <p:txBody>
          <a:bodyPr/>
          <a:lstStyle>
            <a:lvl1pPr>
              <a:defRPr sz="3357"/>
            </a:lvl1pPr>
            <a:lvl2pPr>
              <a:defRPr sz="2757"/>
            </a:lvl2pPr>
            <a:lvl3pPr>
              <a:defRPr sz="2397"/>
            </a:lvl3pPr>
            <a:lvl4pPr>
              <a:defRPr sz="2157"/>
            </a:lvl4pPr>
            <a:lvl5pPr>
              <a:defRPr sz="2157"/>
            </a:lvl5pPr>
            <a:lvl6pPr>
              <a:defRPr sz="2157"/>
            </a:lvl6pPr>
            <a:lvl7pPr>
              <a:defRPr sz="2157"/>
            </a:lvl7pPr>
            <a:lvl8pPr>
              <a:defRPr sz="2157"/>
            </a:lvl8pPr>
            <a:lvl9pPr>
              <a:defRPr sz="215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C1EC5-8D73-4762-815E-8537E12C5966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80CD0-EDC1-4E47-A979-F419EBA3D8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346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6623C-BE90-4349-BBA1-98968F47AA26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105D7-5192-4196-926A-5B36969512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23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7D81-71AF-4F0E-B84D-BD83CAB6883D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30466-BE3A-4B93-8D95-20BC6915A6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02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0064" y="509695"/>
            <a:ext cx="3158729" cy="2169160"/>
          </a:xfrm>
        </p:spPr>
        <p:txBody>
          <a:bodyPr anchor="b"/>
          <a:lstStyle>
            <a:lvl1pPr algn="l">
              <a:defRPr sz="2757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3806" y="509701"/>
            <a:ext cx="5367336" cy="10925811"/>
          </a:xfrm>
        </p:spPr>
        <p:txBody>
          <a:bodyPr/>
          <a:lstStyle>
            <a:lvl1pPr>
              <a:defRPr sz="4436"/>
            </a:lvl1pPr>
            <a:lvl2pPr>
              <a:defRPr sz="3836"/>
            </a:lvl2pPr>
            <a:lvl3pPr>
              <a:defRPr sz="3357"/>
            </a:lvl3pPr>
            <a:lvl4pPr>
              <a:defRPr sz="2757"/>
            </a:lvl4pPr>
            <a:lvl5pPr>
              <a:defRPr sz="2757"/>
            </a:lvl5pPr>
            <a:lvl6pPr>
              <a:defRPr sz="2757"/>
            </a:lvl6pPr>
            <a:lvl7pPr>
              <a:defRPr sz="2757"/>
            </a:lvl7pPr>
            <a:lvl8pPr>
              <a:defRPr sz="2757"/>
            </a:lvl8pPr>
            <a:lvl9pPr>
              <a:defRPr sz="275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0064" y="2678861"/>
            <a:ext cx="3158729" cy="8756651"/>
          </a:xfrm>
        </p:spPr>
        <p:txBody>
          <a:bodyPr/>
          <a:lstStyle>
            <a:lvl1pPr marL="0" indent="0">
              <a:buNone/>
              <a:defRPr sz="1797"/>
            </a:lvl1pPr>
            <a:lvl2pPr marL="630651" indent="0">
              <a:buNone/>
              <a:defRPr sz="1679"/>
            </a:lvl2pPr>
            <a:lvl3pPr marL="1261303" indent="0">
              <a:buNone/>
              <a:defRPr sz="1200"/>
            </a:lvl3pPr>
            <a:lvl4pPr marL="1891955" indent="0">
              <a:buNone/>
              <a:defRPr sz="1200"/>
            </a:lvl4pPr>
            <a:lvl5pPr marL="2522608" indent="0">
              <a:buNone/>
              <a:defRPr sz="1200"/>
            </a:lvl5pPr>
            <a:lvl6pPr marL="3153260" indent="0">
              <a:buNone/>
              <a:defRPr sz="1200"/>
            </a:lvl6pPr>
            <a:lvl7pPr marL="3783911" indent="0">
              <a:buNone/>
              <a:defRPr sz="1200"/>
            </a:lvl7pPr>
            <a:lvl8pPr marL="4414563" indent="0">
              <a:buNone/>
              <a:defRPr sz="1200"/>
            </a:lvl8pPr>
            <a:lvl9pPr marL="5045214" indent="0">
              <a:buNone/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327E6-6B84-411F-A8CC-E88C1303757A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A4D9-1B4F-46D0-8F01-F343786F9F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218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1902" y="8961127"/>
            <a:ext cx="5760720" cy="1057911"/>
          </a:xfrm>
        </p:spPr>
        <p:txBody>
          <a:bodyPr anchor="b"/>
          <a:lstStyle>
            <a:lvl1pPr algn="l">
              <a:defRPr sz="2757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881902" y="1143845"/>
            <a:ext cx="5760720" cy="7680960"/>
          </a:xfrm>
        </p:spPr>
        <p:txBody>
          <a:bodyPr rtlCol="0">
            <a:normAutofit/>
          </a:bodyPr>
          <a:lstStyle>
            <a:lvl1pPr marL="0" indent="0">
              <a:buNone/>
              <a:defRPr sz="4436"/>
            </a:lvl1pPr>
            <a:lvl2pPr marL="630651" indent="0">
              <a:buNone/>
              <a:defRPr sz="3836"/>
            </a:lvl2pPr>
            <a:lvl3pPr marL="1261303" indent="0">
              <a:buNone/>
              <a:defRPr sz="3357"/>
            </a:lvl3pPr>
            <a:lvl4pPr marL="1891955" indent="0">
              <a:buNone/>
              <a:defRPr sz="2757"/>
            </a:lvl4pPr>
            <a:lvl5pPr marL="2522608" indent="0">
              <a:buNone/>
              <a:defRPr sz="2757"/>
            </a:lvl5pPr>
            <a:lvl6pPr marL="3153260" indent="0">
              <a:buNone/>
              <a:defRPr sz="2757"/>
            </a:lvl6pPr>
            <a:lvl7pPr marL="3783911" indent="0">
              <a:buNone/>
              <a:defRPr sz="2757"/>
            </a:lvl7pPr>
            <a:lvl8pPr marL="4414563" indent="0">
              <a:buNone/>
              <a:defRPr sz="2757"/>
            </a:lvl8pPr>
            <a:lvl9pPr marL="5045214" indent="0">
              <a:buNone/>
              <a:defRPr sz="2757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81902" y="10019038"/>
            <a:ext cx="5760720" cy="1502409"/>
          </a:xfrm>
        </p:spPr>
        <p:txBody>
          <a:bodyPr/>
          <a:lstStyle>
            <a:lvl1pPr marL="0" indent="0">
              <a:buNone/>
              <a:defRPr sz="1797"/>
            </a:lvl1pPr>
            <a:lvl2pPr marL="630651" indent="0">
              <a:buNone/>
              <a:defRPr sz="1679"/>
            </a:lvl2pPr>
            <a:lvl3pPr marL="1261303" indent="0">
              <a:buNone/>
              <a:defRPr sz="1200"/>
            </a:lvl3pPr>
            <a:lvl4pPr marL="1891955" indent="0">
              <a:buNone/>
              <a:defRPr sz="1200"/>
            </a:lvl4pPr>
            <a:lvl5pPr marL="2522608" indent="0">
              <a:buNone/>
              <a:defRPr sz="1200"/>
            </a:lvl5pPr>
            <a:lvl6pPr marL="3153260" indent="0">
              <a:buNone/>
              <a:defRPr sz="1200"/>
            </a:lvl6pPr>
            <a:lvl7pPr marL="3783911" indent="0">
              <a:buNone/>
              <a:defRPr sz="1200"/>
            </a:lvl7pPr>
            <a:lvl8pPr marL="4414563" indent="0">
              <a:buNone/>
              <a:defRPr sz="1200"/>
            </a:lvl8pPr>
            <a:lvl9pPr marL="5045214" indent="0">
              <a:buNone/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4DE9-43A2-4F49-ADE4-94DC14D86233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D4134-7DD4-47D6-BA26-80FBBDB308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09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80264" y="511838"/>
            <a:ext cx="8640676" cy="213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5228" tIns="52615" rIns="105228" bIns="526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80264" y="2987297"/>
            <a:ext cx="8640676" cy="844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5228" tIns="52615" rIns="105228" bIns="526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80264" y="11865455"/>
            <a:ext cx="2239876" cy="679277"/>
          </a:xfrm>
          <a:prstGeom prst="rect">
            <a:avLst/>
          </a:prstGeom>
        </p:spPr>
        <p:txBody>
          <a:bodyPr vert="horz" wrap="square" lIns="105228" tIns="52615" rIns="105228" bIns="5261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679" smtClean="0">
                <a:solidFill>
                  <a:srgbClr val="898989"/>
                </a:solidFill>
                <a:latin typeface="Arial Rounded MT Bold" charset="0"/>
              </a:defRPr>
            </a:lvl1pPr>
          </a:lstStyle>
          <a:p>
            <a:pPr>
              <a:defRPr/>
            </a:pPr>
            <a:fld id="{F792EFC9-D5AC-4571-BFDC-319FBFCC80B7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0110" y="11865455"/>
            <a:ext cx="3040985" cy="679277"/>
          </a:xfrm>
          <a:prstGeom prst="rect">
            <a:avLst/>
          </a:prstGeom>
        </p:spPr>
        <p:txBody>
          <a:bodyPr vert="horz" wrap="square" lIns="105228" tIns="52615" rIns="105228" bIns="52615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679">
                <a:solidFill>
                  <a:srgbClr val="898989"/>
                </a:solidFill>
                <a:latin typeface="Arial Rounded MT Bol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881064" y="11865455"/>
            <a:ext cx="2239876" cy="679277"/>
          </a:xfrm>
          <a:prstGeom prst="rect">
            <a:avLst/>
          </a:prstGeom>
        </p:spPr>
        <p:txBody>
          <a:bodyPr vert="horz" wrap="square" lIns="105228" tIns="52615" rIns="105228" bIns="5261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79" smtClean="0">
                <a:solidFill>
                  <a:srgbClr val="898989"/>
                </a:solidFill>
                <a:latin typeface="Arial Rounded MT Bold" charset="0"/>
              </a:defRPr>
            </a:lvl1pPr>
          </a:lstStyle>
          <a:p>
            <a:pPr>
              <a:defRPr/>
            </a:pPr>
            <a:fld id="{DE9EC5A0-8C4A-425C-A70B-3148F954D4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27935" rtl="0" eaLnBrk="0" fontAlgn="base" hangingPunct="0">
        <a:spcBef>
          <a:spcPct val="0"/>
        </a:spcBef>
        <a:spcAft>
          <a:spcPct val="0"/>
        </a:spcAft>
        <a:defRPr sz="6115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627935" rtl="0" eaLnBrk="0" fontAlgn="base" hangingPunct="0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Arial Rounded MT Bold" charset="0"/>
          <a:ea typeface="ＭＳ Ｐゴシック" charset="-128"/>
          <a:cs typeface="ＭＳ Ｐゴシック" charset="-128"/>
        </a:defRPr>
      </a:lvl2pPr>
      <a:lvl3pPr algn="ctr" defTabSz="627935" rtl="0" eaLnBrk="0" fontAlgn="base" hangingPunct="0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Arial Rounded MT Bold" charset="0"/>
          <a:ea typeface="ＭＳ Ｐゴシック" charset="-128"/>
          <a:cs typeface="ＭＳ Ｐゴシック" charset="-128"/>
        </a:defRPr>
      </a:lvl3pPr>
      <a:lvl4pPr algn="ctr" defTabSz="627935" rtl="0" eaLnBrk="0" fontAlgn="base" hangingPunct="0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Arial Rounded MT Bold" charset="0"/>
          <a:ea typeface="ＭＳ Ｐゴシック" charset="-128"/>
          <a:cs typeface="ＭＳ Ｐゴシック" charset="-128"/>
        </a:defRPr>
      </a:lvl4pPr>
      <a:lvl5pPr algn="ctr" defTabSz="627935" rtl="0" eaLnBrk="0" fontAlgn="base" hangingPunct="0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Arial Rounded MT Bold" charset="0"/>
          <a:ea typeface="ＭＳ Ｐゴシック" charset="-128"/>
          <a:cs typeface="ＭＳ Ｐゴシック" charset="-128"/>
        </a:defRPr>
      </a:lvl5pPr>
      <a:lvl6pPr marL="630651" algn="ctr" defTabSz="630651" rtl="0" fontAlgn="base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1261303" algn="ctr" defTabSz="630651" rtl="0" fontAlgn="base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891955" algn="ctr" defTabSz="630651" rtl="0" fontAlgn="base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2522608" algn="ctr" defTabSz="630651" rtl="0" fontAlgn="base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470000" indent="-470000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436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1021821" indent="-391984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836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573642" indent="-312063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57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205382" indent="-312063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757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835217" indent="-312063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757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3468585" indent="-315327" algn="l" defTabSz="630651" rtl="0" eaLnBrk="1" latinLnBrk="0" hangingPunct="1">
        <a:spcBef>
          <a:spcPct val="20000"/>
        </a:spcBef>
        <a:buFont typeface="Arial"/>
        <a:buChar char="•"/>
        <a:defRPr sz="2757" kern="1200">
          <a:solidFill>
            <a:schemeClr val="tx1"/>
          </a:solidFill>
          <a:latin typeface="+mn-lt"/>
          <a:ea typeface="+mn-ea"/>
          <a:cs typeface="+mn-cs"/>
        </a:defRPr>
      </a:lvl6pPr>
      <a:lvl7pPr marL="4099236" indent="-315327" algn="l" defTabSz="630651" rtl="0" eaLnBrk="1" latinLnBrk="0" hangingPunct="1">
        <a:spcBef>
          <a:spcPct val="20000"/>
        </a:spcBef>
        <a:buFont typeface="Arial"/>
        <a:buChar char="•"/>
        <a:defRPr sz="2757" kern="1200">
          <a:solidFill>
            <a:schemeClr val="tx1"/>
          </a:solidFill>
          <a:latin typeface="+mn-lt"/>
          <a:ea typeface="+mn-ea"/>
          <a:cs typeface="+mn-cs"/>
        </a:defRPr>
      </a:lvl7pPr>
      <a:lvl8pPr marL="4729891" indent="-315327" algn="l" defTabSz="630651" rtl="0" eaLnBrk="1" latinLnBrk="0" hangingPunct="1">
        <a:spcBef>
          <a:spcPct val="20000"/>
        </a:spcBef>
        <a:buFont typeface="Arial"/>
        <a:buChar char="•"/>
        <a:defRPr sz="2757" kern="1200">
          <a:solidFill>
            <a:schemeClr val="tx1"/>
          </a:solidFill>
          <a:latin typeface="+mn-lt"/>
          <a:ea typeface="+mn-ea"/>
          <a:cs typeface="+mn-cs"/>
        </a:defRPr>
      </a:lvl8pPr>
      <a:lvl9pPr marL="5360541" indent="-315327" algn="l" defTabSz="630651" rtl="0" eaLnBrk="1" latinLnBrk="0" hangingPunct="1">
        <a:spcBef>
          <a:spcPct val="20000"/>
        </a:spcBef>
        <a:buFont typeface="Arial"/>
        <a:buChar char="•"/>
        <a:defRPr sz="27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30651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61303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91955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522608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153260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783911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414563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5045214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CF1E74"/>
                </a:solidFill>
                <a:ea typeface="ＭＳ Ｐゴシック" panose="020B0600070205080204" pitchFamily="34" charset="-128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CF1E74"/>
                </a:solidFill>
                <a:ea typeface="ＭＳ Ｐゴシック" panose="020B0600070205080204" pitchFamily="34" charset="-128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CF1E74"/>
                </a:solidFill>
                <a:ea typeface="ＭＳ Ｐゴシック" panose="020B0600070205080204" pitchFamily="34" charset="-128"/>
              </a:rPr>
              <a:t>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>
                <a:solidFill>
                  <a:srgbClr val="CF1E74"/>
                </a:solidFill>
                <a:ea typeface="ＭＳ Ｐゴシック" panose="020B0600070205080204" pitchFamily="34" charset="-128"/>
              </a:rPr>
              <a:t>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>
                <a:solidFill>
                  <a:srgbClr val="CF1E74"/>
                </a:solidFill>
                <a:ea typeface="ＭＳ Ｐゴシック" panose="020B0600070205080204" pitchFamily="34" charset="-128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CF1E74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/>
          <a:lstStyle/>
          <a:p>
            <a:pPr marL="471903" indent="-471903" algn="ctr" defTabSz="629836">
              <a:lnSpc>
                <a:spcPct val="80000"/>
              </a:lnSpc>
              <a:buNone/>
            </a:pPr>
            <a:r>
              <a:rPr lang="fr-FR" sz="114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u contenu 2"/>
          <p:cNvSpPr>
            <a:spLocks noGrp="1"/>
          </p:cNvSpPr>
          <p:nvPr>
            <p:ph idx="1"/>
          </p:nvPr>
        </p:nvSpPr>
        <p:spPr>
          <a:xfrm>
            <a:off x="-22607" y="0"/>
            <a:ext cx="9623809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9E8C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9E8C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009E8C"/>
                </a:solidFill>
                <a:ea typeface="ＭＳ Ｐゴシック" panose="020B0600070205080204" pitchFamily="34" charset="-128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009E8C"/>
                </a:solidFill>
                <a:ea typeface="ＭＳ Ｐゴシック" panose="020B0600070205080204" pitchFamily="34" charset="-128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4997" dirty="0">
                <a:solidFill>
                  <a:srgbClr val="009E8C"/>
                </a:solidFill>
                <a:ea typeface="ＭＳ Ｐゴシック" panose="020B0600070205080204" pitchFamily="34" charset="-128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009E8C"/>
                </a:solidFill>
                <a:ea typeface="ＭＳ Ｐゴシック" panose="020B0600070205080204" pitchFamily="34" charset="-128"/>
              </a:rPr>
              <a:t>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009E8C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009E8C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361F1F"/>
                </a:solidFill>
                <a:ea typeface="ＭＳ Ｐゴシック" panose="020B0600070205080204" pitchFamily="34" charset="-128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68323"/>
                </a:solidFill>
                <a:ea typeface="ＭＳ Ｐゴシック" panose="020B0600070205080204" pitchFamily="34" charset="-128"/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68323"/>
                </a:solidFill>
                <a:ea typeface="ＭＳ Ｐゴシック" panose="020B0600070205080204" pitchFamily="34" charset="-128"/>
              </a:rPr>
              <a:t>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68323"/>
                </a:solidFill>
                <a:ea typeface="ＭＳ Ｐゴシック" panose="020B0600070205080204" pitchFamily="34" charset="-128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68323"/>
                </a:solidFill>
                <a:ea typeface="ＭＳ Ｐゴシック" panose="020B0600070205080204" pitchFamily="34" charset="-128"/>
              </a:rPr>
              <a:t>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7300E5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500E5"/>
                </a:solidFill>
                <a:ea typeface="ＭＳ Ｐゴシック" panose="020B0600070205080204" pitchFamily="34" charset="-128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7300E5"/>
                </a:solidFill>
                <a:ea typeface="ＭＳ Ｐゴシック" panose="020B0600070205080204" pitchFamily="34" charset="-128"/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500E5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7300E5"/>
                </a:solidFill>
                <a:ea typeface="ＭＳ Ｐゴシック" panose="020B0600070205080204" pitchFamily="34" charset="-128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500E5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7300E5"/>
                </a:solidFill>
                <a:ea typeface="ＭＳ Ｐゴシック" panose="020B0600070205080204" pitchFamily="34" charset="-128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4997" dirty="0">
                <a:solidFill>
                  <a:srgbClr val="E500E5"/>
                </a:solidFill>
                <a:ea typeface="ＭＳ Ｐゴシック" panose="020B0600070205080204" pitchFamily="34" charset="-128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7300E5"/>
                </a:solidFill>
                <a:ea typeface="ＭＳ Ｐゴシック" panose="020B0600070205080204" pitchFamily="34" charset="-128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500E5"/>
                </a:solidFill>
                <a:ea typeface="ＭＳ Ｐゴシック" panose="020B0600070205080204" pitchFamily="34" charset="-128"/>
              </a:rPr>
              <a:t>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>
                <a:solidFill>
                  <a:srgbClr val="7300E5"/>
                </a:solidFill>
                <a:ea typeface="ＭＳ Ｐゴシック" panose="020B0600070205080204" pitchFamily="34" charset="-128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500E5"/>
                </a:solidFill>
                <a:ea typeface="ＭＳ Ｐゴシック" panose="020B0600070205080204" pitchFamily="34" charset="-128"/>
              </a:rPr>
              <a:t>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7300E5"/>
                </a:solidFill>
                <a:ea typeface="ＭＳ Ｐゴシック" panose="020B0600070205080204" pitchFamily="34" charset="-128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E500E5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3997" dirty="0">
                <a:solidFill>
                  <a:srgbClr val="7300E5"/>
                </a:solidFill>
                <a:ea typeface="ＭＳ Ｐゴシック" panose="020B0600070205080204" pitchFamily="34" charset="-128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Démonstration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Ciel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81</Words>
  <Application>Microsoft Office PowerPoint</Application>
  <PresentationFormat>A3 (297 x 420 mm)</PresentationFormat>
  <Paragraphs>81</Paragraphs>
  <Slides>81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81</vt:i4>
      </vt:variant>
    </vt:vector>
  </HeadingPairs>
  <TitlesOfParts>
    <vt:vector size="86" baseType="lpstr">
      <vt:lpstr>ＭＳ Ｐゴシック</vt:lpstr>
      <vt:lpstr>Arial</vt:lpstr>
      <vt:lpstr>Arial Rounded MT Bold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Arene IDF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Davalan</dc:creator>
  <cp:lastModifiedBy>Celia GUILLEMOT</cp:lastModifiedBy>
  <cp:revision>49</cp:revision>
  <cp:lastPrinted>2013-09-04T07:15:32Z</cp:lastPrinted>
  <dcterms:created xsi:type="dcterms:W3CDTF">2013-02-25T10:16:56Z</dcterms:created>
  <dcterms:modified xsi:type="dcterms:W3CDTF">2014-05-14T13:10:31Z</dcterms:modified>
</cp:coreProperties>
</file>